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89B4F-3464-405C-AE70-7A66212F724E}" v="69" dt="2024-02-15T07:13:57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Nguyen" userId="d7a1262f4efeea63" providerId="LiveId" clId="{DD089B4F-3464-405C-AE70-7A66212F724E}"/>
    <pc:docChg chg="undo custSel addSld delSld modSld sldOrd">
      <pc:chgData name="Brandon Nguyen" userId="d7a1262f4efeea63" providerId="LiveId" clId="{DD089B4F-3464-405C-AE70-7A66212F724E}" dt="2024-02-15T07:13:57.538" v="745"/>
      <pc:docMkLst>
        <pc:docMk/>
      </pc:docMkLst>
      <pc:sldChg chg="modSp mod">
        <pc:chgData name="Brandon Nguyen" userId="d7a1262f4efeea63" providerId="LiveId" clId="{DD089B4F-3464-405C-AE70-7A66212F724E}" dt="2024-02-14T22:07:22.041" v="275" actId="20577"/>
        <pc:sldMkLst>
          <pc:docMk/>
          <pc:sldMk cId="3026103081" sldId="256"/>
        </pc:sldMkLst>
        <pc:spChg chg="mod">
          <ac:chgData name="Brandon Nguyen" userId="d7a1262f4efeea63" providerId="LiveId" clId="{DD089B4F-3464-405C-AE70-7A66212F724E}" dt="2024-02-14T22:07:22.041" v="275" actId="20577"/>
          <ac:spMkLst>
            <pc:docMk/>
            <pc:sldMk cId="3026103081" sldId="256"/>
            <ac:spMk id="2" creationId="{EBD2976C-8695-4A8E-CD5D-D3DC7B531E0C}"/>
          </ac:spMkLst>
        </pc:spChg>
      </pc:sldChg>
      <pc:sldChg chg="modSp mod">
        <pc:chgData name="Brandon Nguyen" userId="d7a1262f4efeea63" providerId="LiveId" clId="{DD089B4F-3464-405C-AE70-7A66212F724E}" dt="2024-02-15T07:13:57.538" v="745"/>
        <pc:sldMkLst>
          <pc:docMk/>
          <pc:sldMk cId="2140031482" sldId="25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140031482" sldId="259"/>
            <ac:spMk id="2" creationId="{B02F9F61-9B8B-6383-DB8A-04CF0C5C2DB6}"/>
          </ac:spMkLst>
        </pc:spChg>
        <pc:picChg chg="mod">
          <ac:chgData name="Brandon Nguyen" userId="d7a1262f4efeea63" providerId="LiveId" clId="{DD089B4F-3464-405C-AE70-7A66212F724E}" dt="2024-02-14T02:26:08.007" v="52" actId="1076"/>
          <ac:picMkLst>
            <pc:docMk/>
            <pc:sldMk cId="2140031482" sldId="259"/>
            <ac:picMk id="11" creationId="{9F871DAE-F398-F6B8-E172-0884A3AC75E8}"/>
          </ac:picMkLst>
        </pc:picChg>
      </pc:sldChg>
      <pc:sldChg chg="modSp mod">
        <pc:chgData name="Brandon Nguyen" userId="d7a1262f4efeea63" providerId="LiveId" clId="{DD089B4F-3464-405C-AE70-7A66212F724E}" dt="2024-02-15T07:13:57.538" v="745"/>
        <pc:sldMkLst>
          <pc:docMk/>
          <pc:sldMk cId="2522116304" sldId="26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522116304" sldId="260"/>
            <ac:spMk id="2" creationId="{7B4E6487-1997-2512-AA24-4A0120CBDD64}"/>
          </ac:spMkLst>
        </pc:spChg>
        <pc:picChg chg="mod">
          <ac:chgData name="Brandon Nguyen" userId="d7a1262f4efeea63" providerId="LiveId" clId="{DD089B4F-3464-405C-AE70-7A66212F724E}" dt="2024-02-14T02:26:15.055" v="55" actId="1076"/>
          <ac:picMkLst>
            <pc:docMk/>
            <pc:sldMk cId="2522116304" sldId="260"/>
            <ac:picMk id="4" creationId="{16B6F6AC-1E2C-4B68-D1B0-5DF15807F526}"/>
          </ac:picMkLst>
        </pc:picChg>
        <pc:picChg chg="mod">
          <ac:chgData name="Brandon Nguyen" userId="d7a1262f4efeea63" providerId="LiveId" clId="{DD089B4F-3464-405C-AE70-7A66212F724E}" dt="2024-02-14T02:26:13.567" v="54" actId="1076"/>
          <ac:picMkLst>
            <pc:docMk/>
            <pc:sldMk cId="2522116304" sldId="260"/>
            <ac:picMk id="5" creationId="{2E923BF2-284B-8F5C-272B-681523B8EB63}"/>
          </ac:picMkLst>
        </pc:picChg>
        <pc:picChg chg="mod">
          <ac:chgData name="Brandon Nguyen" userId="d7a1262f4efeea63" providerId="LiveId" clId="{DD089B4F-3464-405C-AE70-7A66212F724E}" dt="2024-02-14T02:26:12.125" v="53" actId="1076"/>
          <ac:picMkLst>
            <pc:docMk/>
            <pc:sldMk cId="2522116304" sldId="260"/>
            <ac:picMk id="8" creationId="{38F7BAE3-E09E-DC05-04EC-3AC627C55CB7}"/>
          </ac:picMkLst>
        </pc:picChg>
      </pc:sldChg>
      <pc:sldChg chg="modSp mod">
        <pc:chgData name="Brandon Nguyen" userId="d7a1262f4efeea63" providerId="LiveId" clId="{DD089B4F-3464-405C-AE70-7A66212F724E}" dt="2024-02-15T07:13:57.538" v="745"/>
        <pc:sldMkLst>
          <pc:docMk/>
          <pc:sldMk cId="1638480235" sldId="261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38480235" sldId="261"/>
            <ac:spMk id="2" creationId="{6447ABF8-FF25-8713-E04F-0DCE09AE8CF4}"/>
          </ac:spMkLst>
        </pc:spChg>
        <pc:picChg chg="mod">
          <ac:chgData name="Brandon Nguyen" userId="d7a1262f4efeea63" providerId="LiveId" clId="{DD089B4F-3464-405C-AE70-7A66212F724E}" dt="2024-02-14T02:24:33.446" v="13" actId="1076"/>
          <ac:picMkLst>
            <pc:docMk/>
            <pc:sldMk cId="1638480235" sldId="261"/>
            <ac:picMk id="4" creationId="{8EB75659-7FFA-5AD4-52A7-155C353F3F54}"/>
          </ac:picMkLst>
        </pc:picChg>
        <pc:picChg chg="mod">
          <ac:chgData name="Brandon Nguyen" userId="d7a1262f4efeea63" providerId="LiveId" clId="{DD089B4F-3464-405C-AE70-7A66212F724E}" dt="2024-02-14T02:24:31.784" v="12" actId="1076"/>
          <ac:picMkLst>
            <pc:docMk/>
            <pc:sldMk cId="1638480235" sldId="261"/>
            <ac:picMk id="9" creationId="{6AB0D90A-CB8E-F9D5-7E04-0A88DC788295}"/>
          </ac:picMkLst>
        </pc:picChg>
        <pc:picChg chg="mod">
          <ac:chgData name="Brandon Nguyen" userId="d7a1262f4efeea63" providerId="LiveId" clId="{DD089B4F-3464-405C-AE70-7A66212F724E}" dt="2024-02-14T02:24:30.036" v="11" actId="1076"/>
          <ac:picMkLst>
            <pc:docMk/>
            <pc:sldMk cId="1638480235" sldId="261"/>
            <ac:picMk id="10" creationId="{C75E74AB-77EB-5A94-84A1-3CF57A86BE19}"/>
          </ac:picMkLst>
        </pc:picChg>
      </pc:sldChg>
      <pc:sldChg chg="addSp delSp modSp mod">
        <pc:chgData name="Brandon Nguyen" userId="d7a1262f4efeea63" providerId="LiveId" clId="{DD089B4F-3464-405C-AE70-7A66212F724E}" dt="2024-02-15T07:13:57.538" v="745"/>
        <pc:sldMkLst>
          <pc:docMk/>
          <pc:sldMk cId="900955245" sldId="26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900955245" sldId="262"/>
            <ac:spMk id="2" creationId="{2B78B429-FB80-873D-7E5A-BDC19D6CD8B0}"/>
          </ac:spMkLst>
        </pc:spChg>
        <pc:picChg chg="del mod">
          <ac:chgData name="Brandon Nguyen" userId="d7a1262f4efeea63" providerId="LiveId" clId="{DD089B4F-3464-405C-AE70-7A66212F724E}" dt="2024-02-14T02:24:41.227" v="16" actId="478"/>
          <ac:picMkLst>
            <pc:docMk/>
            <pc:sldMk cId="900955245" sldId="262"/>
            <ac:picMk id="4" creationId="{748F7961-A156-C4D2-51AE-D8CF2E36F3DF}"/>
          </ac:picMkLst>
        </pc:picChg>
        <pc:picChg chg="mod">
          <ac:chgData name="Brandon Nguyen" userId="d7a1262f4efeea63" providerId="LiveId" clId="{DD089B4F-3464-405C-AE70-7A66212F724E}" dt="2024-02-14T02:24:38.848" v="14" actId="1076"/>
          <ac:picMkLst>
            <pc:docMk/>
            <pc:sldMk cId="900955245" sldId="262"/>
            <ac:picMk id="5" creationId="{2F682545-0CE5-C829-7C34-7FCDE844F5D8}"/>
          </ac:picMkLst>
        </pc:picChg>
        <pc:picChg chg="add mod">
          <ac:chgData name="Brandon Nguyen" userId="d7a1262f4efeea63" providerId="LiveId" clId="{DD089B4F-3464-405C-AE70-7A66212F724E}" dt="2024-02-14T02:24:51.814" v="19" actId="1076"/>
          <ac:picMkLst>
            <pc:docMk/>
            <pc:sldMk cId="900955245" sldId="262"/>
            <ac:picMk id="7" creationId="{89E73B29-8860-62D0-F0DC-4ADF222EF851}"/>
          </ac:picMkLst>
        </pc:picChg>
        <pc:picChg chg="del">
          <ac:chgData name="Brandon Nguyen" userId="d7a1262f4efeea63" providerId="LiveId" clId="{DD089B4F-3464-405C-AE70-7A66212F724E}" dt="2024-02-14T02:23:46.276" v="0" actId="478"/>
          <ac:picMkLst>
            <pc:docMk/>
            <pc:sldMk cId="900955245" sldId="262"/>
            <ac:picMk id="10" creationId="{CCFF6A84-EC1B-E72C-C24D-457C9FD360D9}"/>
          </ac:picMkLst>
        </pc:picChg>
        <pc:picChg chg="add mod">
          <ac:chgData name="Brandon Nguyen" userId="d7a1262f4efeea63" providerId="LiveId" clId="{DD089B4F-3464-405C-AE70-7A66212F724E}" dt="2024-02-14T02:24:10.612" v="9" actId="1076"/>
          <ac:picMkLst>
            <pc:docMk/>
            <pc:sldMk cId="900955245" sldId="262"/>
            <ac:picMk id="11" creationId="{F1D76B1A-2C83-BAEB-02AE-3C4D5462351F}"/>
          </ac:picMkLst>
        </pc:picChg>
      </pc:sldChg>
      <pc:sldChg chg="addSp delSp modSp mod">
        <pc:chgData name="Brandon Nguyen" userId="d7a1262f4efeea63" providerId="LiveId" clId="{DD089B4F-3464-405C-AE70-7A66212F724E}" dt="2024-02-15T07:13:57.538" v="745"/>
        <pc:sldMkLst>
          <pc:docMk/>
          <pc:sldMk cId="3018468662" sldId="26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018468662" sldId="263"/>
            <ac:spMk id="2" creationId="{CE1BA7C9-3969-113D-3F3C-CDE126DB1174}"/>
          </ac:spMkLst>
        </pc:spChg>
        <pc:picChg chg="add mod">
          <ac:chgData name="Brandon Nguyen" userId="d7a1262f4efeea63" providerId="LiveId" clId="{DD089B4F-3464-405C-AE70-7A66212F724E}" dt="2024-02-14T02:25:33.023" v="36" actId="1076"/>
          <ac:picMkLst>
            <pc:docMk/>
            <pc:sldMk cId="3018468662" sldId="263"/>
            <ac:picMk id="6" creationId="{4D05A15C-5EA9-C722-E6E7-B48E44338465}"/>
          </ac:picMkLst>
        </pc:picChg>
        <pc:picChg chg="add mod">
          <ac:chgData name="Brandon Nguyen" userId="d7a1262f4efeea63" providerId="LiveId" clId="{DD089B4F-3464-405C-AE70-7A66212F724E}" dt="2024-02-14T02:25:14.154" v="29" actId="1076"/>
          <ac:picMkLst>
            <pc:docMk/>
            <pc:sldMk cId="3018468662" sldId="263"/>
            <ac:picMk id="9" creationId="{E59F378B-3E70-8BE0-5DD8-2EF84623DDF7}"/>
          </ac:picMkLst>
        </pc:picChg>
        <pc:picChg chg="del">
          <ac:chgData name="Brandon Nguyen" userId="d7a1262f4efeea63" providerId="LiveId" clId="{DD089B4F-3464-405C-AE70-7A66212F724E}" dt="2024-02-14T02:24:55.289" v="20" actId="478"/>
          <ac:picMkLst>
            <pc:docMk/>
            <pc:sldMk cId="3018468662" sldId="263"/>
            <ac:picMk id="11" creationId="{F4A68A19-CD35-553C-939B-0E0635C4F015}"/>
          </ac:picMkLst>
        </pc:picChg>
        <pc:picChg chg="del">
          <ac:chgData name="Brandon Nguyen" userId="d7a1262f4efeea63" providerId="LiveId" clId="{DD089B4F-3464-405C-AE70-7A66212F724E}" dt="2024-02-14T02:24:56.794" v="21" actId="478"/>
          <ac:picMkLst>
            <pc:docMk/>
            <pc:sldMk cId="3018468662" sldId="263"/>
            <ac:picMk id="15" creationId="{60663181-CD5C-A285-1860-DEB8352FAD9A}"/>
          </ac:picMkLst>
        </pc:picChg>
      </pc:sldChg>
      <pc:sldChg chg="addSp delSp modSp mod">
        <pc:chgData name="Brandon Nguyen" userId="d7a1262f4efeea63" providerId="LiveId" clId="{DD089B4F-3464-405C-AE70-7A66212F724E}" dt="2024-02-15T07:13:57.538" v="745"/>
        <pc:sldMkLst>
          <pc:docMk/>
          <pc:sldMk cId="1572036793" sldId="264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572036793" sldId="264"/>
            <ac:spMk id="2" creationId="{A4A58D97-88DD-1B32-276A-F23EBF60E620}"/>
          </ac:spMkLst>
        </pc:spChg>
        <pc:spChg chg="add del mod">
          <ac:chgData name="Brandon Nguyen" userId="d7a1262f4efeea63" providerId="LiveId" clId="{DD089B4F-3464-405C-AE70-7A66212F724E}" dt="2024-02-14T02:28:12.383" v="76" actId="478"/>
          <ac:spMkLst>
            <pc:docMk/>
            <pc:sldMk cId="1572036793" sldId="264"/>
            <ac:spMk id="21" creationId="{D0A2D58A-61A4-79B9-7283-44D05EACD0F1}"/>
          </ac:spMkLst>
        </pc:spChg>
        <pc:picChg chg="del">
          <ac:chgData name="Brandon Nguyen" userId="d7a1262f4efeea63" providerId="LiveId" clId="{DD089B4F-3464-405C-AE70-7A66212F724E}" dt="2024-02-14T02:25:38.277" v="38" actId="478"/>
          <ac:picMkLst>
            <pc:docMk/>
            <pc:sldMk cId="1572036793" sldId="264"/>
            <ac:picMk id="4" creationId="{D89FB225-6780-9C06-E471-D26ACFBEC9DF}"/>
          </ac:picMkLst>
        </pc:picChg>
        <pc:picChg chg="del">
          <ac:chgData name="Brandon Nguyen" userId="d7a1262f4efeea63" providerId="LiveId" clId="{DD089B4F-3464-405C-AE70-7A66212F724E}" dt="2024-02-14T02:25:36.316" v="37" actId="478"/>
          <ac:picMkLst>
            <pc:docMk/>
            <pc:sldMk cId="1572036793" sldId="264"/>
            <ac:picMk id="8" creationId="{2A2692D0-395C-BBD5-AD00-94064BD7FD40}"/>
          </ac:picMkLst>
        </pc:picChg>
        <pc:picChg chg="del mod">
          <ac:chgData name="Brandon Nguyen" userId="d7a1262f4efeea63" providerId="LiveId" clId="{DD089B4F-3464-405C-AE70-7A66212F724E}" dt="2024-02-14T02:28:09.951" v="75" actId="478"/>
          <ac:picMkLst>
            <pc:docMk/>
            <pc:sldMk cId="1572036793" sldId="264"/>
            <ac:picMk id="9" creationId="{F0CF53B6-ABB9-66DB-5950-20F12A2877EB}"/>
          </ac:picMkLst>
        </pc:picChg>
        <pc:picChg chg="add del mod">
          <ac:chgData name="Brandon Nguyen" userId="d7a1262f4efeea63" providerId="LiveId" clId="{DD089B4F-3464-405C-AE70-7A66212F724E}" dt="2024-02-14T02:27:36.204" v="57" actId="478"/>
          <ac:picMkLst>
            <pc:docMk/>
            <pc:sldMk cId="1572036793" sldId="264"/>
            <ac:picMk id="11" creationId="{4CC141A8-B8FC-2833-80B3-3B56F9D0D392}"/>
          </ac:picMkLst>
        </pc:picChg>
        <pc:picChg chg="add del mod">
          <ac:chgData name="Brandon Nguyen" userId="d7a1262f4efeea63" providerId="LiveId" clId="{DD089B4F-3464-405C-AE70-7A66212F724E}" dt="2024-02-14T02:27:35.725" v="56" actId="478"/>
          <ac:picMkLst>
            <pc:docMk/>
            <pc:sldMk cId="1572036793" sldId="264"/>
            <ac:picMk id="13" creationId="{7D2B70F6-FE91-77DE-E7F9-786894686B4C}"/>
          </ac:picMkLst>
        </pc:picChg>
        <pc:picChg chg="add mod">
          <ac:chgData name="Brandon Nguyen" userId="d7a1262f4efeea63" providerId="LiveId" clId="{DD089B4F-3464-405C-AE70-7A66212F724E}" dt="2024-02-14T02:28:20.517" v="80" actId="1076"/>
          <ac:picMkLst>
            <pc:docMk/>
            <pc:sldMk cId="1572036793" sldId="264"/>
            <ac:picMk id="15" creationId="{40178AC7-1925-C466-266E-3389D7921BFA}"/>
          </ac:picMkLst>
        </pc:picChg>
        <pc:picChg chg="add mod">
          <ac:chgData name="Brandon Nguyen" userId="d7a1262f4efeea63" providerId="LiveId" clId="{DD089B4F-3464-405C-AE70-7A66212F724E}" dt="2024-02-14T02:28:08.569" v="74" actId="1076"/>
          <ac:picMkLst>
            <pc:docMk/>
            <pc:sldMk cId="1572036793" sldId="264"/>
            <ac:picMk id="17" creationId="{1E3919F2-2454-085C-DB42-C0F6397ECDEF}"/>
          </ac:picMkLst>
        </pc:picChg>
        <pc:picChg chg="add mod">
          <ac:chgData name="Brandon Nguyen" userId="d7a1262f4efeea63" providerId="LiveId" clId="{DD089B4F-3464-405C-AE70-7A66212F724E}" dt="2024-02-14T02:28:14.414" v="77" actId="1076"/>
          <ac:picMkLst>
            <pc:docMk/>
            <pc:sldMk cId="1572036793" sldId="264"/>
            <ac:picMk id="19" creationId="{DDD8B163-FB19-ED42-A5D7-FA4BC9A1BF08}"/>
          </ac:picMkLst>
        </pc:picChg>
      </pc:sldChg>
      <pc:sldChg chg="add del">
        <pc:chgData name="Brandon Nguyen" userId="d7a1262f4efeea63" providerId="LiveId" clId="{DD089B4F-3464-405C-AE70-7A66212F724E}" dt="2024-02-14T02:28:30.382" v="82"/>
        <pc:sldMkLst>
          <pc:docMk/>
          <pc:sldMk cId="3157256390" sldId="265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3637938114" sldId="265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637938114" sldId="265"/>
            <ac:spMk id="2" creationId="{BD9E9B55-00EC-AA78-F405-C1E1A3AC0B3C}"/>
          </ac:spMkLst>
        </pc:spChg>
        <pc:picChg chg="add mod">
          <ac:chgData name="Brandon Nguyen" userId="d7a1262f4efeea63" providerId="LiveId" clId="{DD089B4F-3464-405C-AE70-7A66212F724E}" dt="2024-02-14T02:35:01.048" v="122" actId="1076"/>
          <ac:picMkLst>
            <pc:docMk/>
            <pc:sldMk cId="3637938114" sldId="265"/>
            <ac:picMk id="4" creationId="{DAFD85E7-6FD3-ED37-3452-38D1A4DB38CB}"/>
          </ac:picMkLst>
        </pc:picChg>
        <pc:picChg chg="del">
          <ac:chgData name="Brandon Nguyen" userId="d7a1262f4efeea63" providerId="LiveId" clId="{DD089B4F-3464-405C-AE70-7A66212F724E}" dt="2024-02-14T02:34:21.934" v="101" actId="478"/>
          <ac:picMkLst>
            <pc:docMk/>
            <pc:sldMk cId="3637938114" sldId="265"/>
            <ac:picMk id="5" creationId="{60364B69-8D24-D478-6544-958EE7ED1106}"/>
          </ac:picMkLst>
        </pc:picChg>
        <pc:picChg chg="del">
          <ac:chgData name="Brandon Nguyen" userId="d7a1262f4efeea63" providerId="LiveId" clId="{DD089B4F-3464-405C-AE70-7A66212F724E}" dt="2024-02-14T02:34:50.859" v="116" actId="478"/>
          <ac:picMkLst>
            <pc:docMk/>
            <pc:sldMk cId="3637938114" sldId="265"/>
            <ac:picMk id="7" creationId="{5B04C4F5-A0C3-F276-293B-4ACFBDF75A6F}"/>
          </ac:picMkLst>
        </pc:picChg>
        <pc:picChg chg="add mod">
          <ac:chgData name="Brandon Nguyen" userId="d7a1262f4efeea63" providerId="LiveId" clId="{DD089B4F-3464-405C-AE70-7A66212F724E}" dt="2024-02-14T02:34:56.222" v="119" actId="1076"/>
          <ac:picMkLst>
            <pc:docMk/>
            <pc:sldMk cId="3637938114" sldId="265"/>
            <ac:picMk id="8" creationId="{D1878E1A-15B3-AE31-64F4-6EF5109CC266}"/>
          </ac:picMkLst>
        </pc:picChg>
        <pc:picChg chg="add mod">
          <ac:chgData name="Brandon Nguyen" userId="d7a1262f4efeea63" providerId="LiveId" clId="{DD089B4F-3464-405C-AE70-7A66212F724E}" dt="2024-02-14T02:34:48.353" v="114" actId="1076"/>
          <ac:picMkLst>
            <pc:docMk/>
            <pc:sldMk cId="3637938114" sldId="265"/>
            <ac:picMk id="10" creationId="{5BDDFF9D-190E-1110-FDED-3E780C1AD387}"/>
          </ac:picMkLst>
        </pc:picChg>
        <pc:picChg chg="del">
          <ac:chgData name="Brandon Nguyen" userId="d7a1262f4efeea63" providerId="LiveId" clId="{DD089B4F-3464-405C-AE70-7A66212F724E}" dt="2024-02-14T02:34:49.509" v="115" actId="478"/>
          <ac:picMkLst>
            <pc:docMk/>
            <pc:sldMk cId="3637938114" sldId="265"/>
            <ac:picMk id="11" creationId="{2A6C00CC-FB20-DFA2-537F-01587BFA6D81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891543672" sldId="266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891543672" sldId="266"/>
            <ac:spMk id="2" creationId="{40A13251-25A0-4603-BF12-C54544912A0E}"/>
          </ac:spMkLst>
        </pc:spChg>
        <pc:picChg chg="del">
          <ac:chgData name="Brandon Nguyen" userId="d7a1262f4efeea63" providerId="LiveId" clId="{DD089B4F-3464-405C-AE70-7A66212F724E}" dt="2024-02-14T02:35:04.378" v="123" actId="478"/>
          <ac:picMkLst>
            <pc:docMk/>
            <pc:sldMk cId="891543672" sldId="266"/>
            <ac:picMk id="4" creationId="{5CE1FA23-6D31-BDC8-5162-4D80FD191476}"/>
          </ac:picMkLst>
        </pc:picChg>
        <pc:picChg chg="add mod">
          <ac:chgData name="Brandon Nguyen" userId="d7a1262f4efeea63" providerId="LiveId" clId="{DD089B4F-3464-405C-AE70-7A66212F724E}" dt="2024-02-14T02:35:49.867" v="142" actId="1076"/>
          <ac:picMkLst>
            <pc:docMk/>
            <pc:sldMk cId="891543672" sldId="266"/>
            <ac:picMk id="5" creationId="{39E70CE1-A2DD-4CD5-974B-4476A83574A1}"/>
          </ac:picMkLst>
        </pc:picChg>
        <pc:picChg chg="del">
          <ac:chgData name="Brandon Nguyen" userId="d7a1262f4efeea63" providerId="LiveId" clId="{DD089B4F-3464-405C-AE70-7A66212F724E}" dt="2024-02-14T02:35:32.722" v="136" actId="478"/>
          <ac:picMkLst>
            <pc:docMk/>
            <pc:sldMk cId="891543672" sldId="266"/>
            <ac:picMk id="6" creationId="{4C4F2B27-8BF7-40ED-297F-7F58C464C1D1}"/>
          </ac:picMkLst>
        </pc:picChg>
        <pc:picChg chg="add mod">
          <ac:chgData name="Brandon Nguyen" userId="d7a1262f4efeea63" providerId="LiveId" clId="{DD089B4F-3464-405C-AE70-7A66212F724E}" dt="2024-02-14T02:35:42.671" v="139" actId="1076"/>
          <ac:picMkLst>
            <pc:docMk/>
            <pc:sldMk cId="891543672" sldId="266"/>
            <ac:picMk id="8" creationId="{EAA66847-BC8E-20E3-7F61-3705D4BD4498}"/>
          </ac:picMkLst>
        </pc:picChg>
        <pc:picChg chg="del">
          <ac:chgData name="Brandon Nguyen" userId="d7a1262f4efeea63" providerId="LiveId" clId="{DD089B4F-3464-405C-AE70-7A66212F724E}" dt="2024-02-14T02:35:30.958" v="135" actId="478"/>
          <ac:picMkLst>
            <pc:docMk/>
            <pc:sldMk cId="891543672" sldId="266"/>
            <ac:picMk id="9" creationId="{23D3159B-5361-55E9-68A9-31F8C056A9A1}"/>
          </ac:picMkLst>
        </pc:picChg>
        <pc:picChg chg="add mod">
          <ac:chgData name="Brandon Nguyen" userId="d7a1262f4efeea63" providerId="LiveId" clId="{DD089B4F-3464-405C-AE70-7A66212F724E}" dt="2024-02-14T02:35:29.994" v="134" actId="1076"/>
          <ac:picMkLst>
            <pc:docMk/>
            <pc:sldMk cId="891543672" sldId="266"/>
            <ac:picMk id="11" creationId="{7741E692-4BD4-F4A6-1C4B-0D02845B876C}"/>
          </ac:picMkLst>
        </pc:picChg>
      </pc:sldChg>
      <pc:sldChg chg="add del">
        <pc:chgData name="Brandon Nguyen" userId="d7a1262f4efeea63" providerId="LiveId" clId="{DD089B4F-3464-405C-AE70-7A66212F724E}" dt="2024-02-14T02:28:40.587" v="85"/>
        <pc:sldMkLst>
          <pc:docMk/>
          <pc:sldMk cId="2256337592" sldId="266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164895025" sldId="267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164895025" sldId="267"/>
            <ac:spMk id="2" creationId="{BC1A06F3-FBBB-EF3A-33CD-F0F1D2A6260A}"/>
          </ac:spMkLst>
        </pc:spChg>
        <pc:picChg chg="add mod">
          <ac:chgData name="Brandon Nguyen" userId="d7a1262f4efeea63" providerId="LiveId" clId="{DD089B4F-3464-405C-AE70-7A66212F724E}" dt="2024-02-14T02:36:30.568" v="164" actId="1076"/>
          <ac:picMkLst>
            <pc:docMk/>
            <pc:sldMk cId="1164895025" sldId="267"/>
            <ac:picMk id="4" creationId="{F059FBA0-3D8A-5BC6-05CD-DB32B99FCF49}"/>
          </ac:picMkLst>
        </pc:picChg>
        <pc:picChg chg="add mod">
          <ac:chgData name="Brandon Nguyen" userId="d7a1262f4efeea63" providerId="LiveId" clId="{DD089B4F-3464-405C-AE70-7A66212F724E}" dt="2024-02-14T02:36:19.789" v="159" actId="1076"/>
          <ac:picMkLst>
            <pc:docMk/>
            <pc:sldMk cId="1164895025" sldId="267"/>
            <ac:picMk id="6" creationId="{CCCF9506-22DE-B440-FC2F-9A3F0BE47135}"/>
          </ac:picMkLst>
        </pc:picChg>
        <pc:picChg chg="add mod">
          <ac:chgData name="Brandon Nguyen" userId="d7a1262f4efeea63" providerId="LiveId" clId="{DD089B4F-3464-405C-AE70-7A66212F724E}" dt="2024-02-14T02:36:08.802" v="154" actId="1076"/>
          <ac:picMkLst>
            <pc:docMk/>
            <pc:sldMk cId="1164895025" sldId="267"/>
            <ac:picMk id="8" creationId="{7FBF9CB9-EAB1-A923-9978-6746EBE249A8}"/>
          </ac:picMkLst>
        </pc:picChg>
        <pc:picChg chg="del">
          <ac:chgData name="Brandon Nguyen" userId="d7a1262f4efeea63" providerId="LiveId" clId="{DD089B4F-3464-405C-AE70-7A66212F724E}" dt="2024-02-14T02:36:10.968" v="156" actId="478"/>
          <ac:picMkLst>
            <pc:docMk/>
            <pc:sldMk cId="1164895025" sldId="267"/>
            <ac:picMk id="15" creationId="{7EFA714B-4C16-ADD8-27EE-40AD14C95CC0}"/>
          </ac:picMkLst>
        </pc:picChg>
        <pc:picChg chg="del">
          <ac:chgData name="Brandon Nguyen" userId="d7a1262f4efeea63" providerId="LiveId" clId="{DD089B4F-3464-405C-AE70-7A66212F724E}" dt="2024-02-14T02:36:09.746" v="155" actId="478"/>
          <ac:picMkLst>
            <pc:docMk/>
            <pc:sldMk cId="1164895025" sldId="267"/>
            <ac:picMk id="17" creationId="{E49ED43D-5D73-B199-EDF0-1717272C6CCE}"/>
          </ac:picMkLst>
        </pc:picChg>
        <pc:picChg chg="del">
          <ac:chgData name="Brandon Nguyen" userId="d7a1262f4efeea63" providerId="LiveId" clId="{DD089B4F-3464-405C-AE70-7A66212F724E}" dt="2024-02-14T02:35:53.265" v="143" actId="478"/>
          <ac:picMkLst>
            <pc:docMk/>
            <pc:sldMk cId="1164895025" sldId="267"/>
            <ac:picMk id="19" creationId="{B27032F1-A893-5906-25E8-9481B906A1D6}"/>
          </ac:picMkLst>
        </pc:picChg>
      </pc:sldChg>
      <pc:sldChg chg="modSp add mod">
        <pc:chgData name="Brandon Nguyen" userId="d7a1262f4efeea63" providerId="LiveId" clId="{DD089B4F-3464-405C-AE70-7A66212F724E}" dt="2024-02-15T07:13:57.538" v="745"/>
        <pc:sldMkLst>
          <pc:docMk/>
          <pc:sldMk cId="1206442827" sldId="268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206442827" sldId="268"/>
            <ac:spMk id="2" creationId="{F78B87E6-E326-FF27-D4B5-0B6C1AE1D3A6}"/>
          </ac:spMkLst>
        </pc:spChg>
      </pc:sldChg>
      <pc:sldChg chg="modSp add mod">
        <pc:chgData name="Brandon Nguyen" userId="d7a1262f4efeea63" providerId="LiveId" clId="{DD089B4F-3464-405C-AE70-7A66212F724E}" dt="2024-02-15T07:13:57.538" v="745"/>
        <pc:sldMkLst>
          <pc:docMk/>
          <pc:sldMk cId="205093031" sldId="26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05093031" sldId="269"/>
            <ac:spMk id="2" creationId="{4FBCC842-E7C9-6C11-86E4-24540B14312E}"/>
          </ac:spMkLst>
        </pc:spChg>
      </pc:sldChg>
      <pc:sldChg chg="modSp add mod">
        <pc:chgData name="Brandon Nguyen" userId="d7a1262f4efeea63" providerId="LiveId" clId="{DD089B4F-3464-405C-AE70-7A66212F724E}" dt="2024-02-15T07:13:57.538" v="745"/>
        <pc:sldMkLst>
          <pc:docMk/>
          <pc:sldMk cId="412297393" sldId="27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12297393" sldId="270"/>
            <ac:spMk id="2" creationId="{5AFCDAA2-8D9D-D272-D6B2-CF7DD76BAE17}"/>
          </ac:spMkLst>
        </pc:spChg>
      </pc:sldChg>
      <pc:sldChg chg="add del">
        <pc:chgData name="Brandon Nguyen" userId="d7a1262f4efeea63" providerId="LiveId" clId="{DD089B4F-3464-405C-AE70-7A66212F724E}" dt="2024-02-14T22:00:37.410" v="178" actId="47"/>
        <pc:sldMkLst>
          <pc:docMk/>
          <pc:sldMk cId="3990769189" sldId="271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062075929" sldId="27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062075929" sldId="272"/>
            <ac:spMk id="2" creationId="{4DC31FC7-3501-0BDD-9809-D3E6DDFA41E8}"/>
          </ac:spMkLst>
        </pc:spChg>
        <pc:picChg chg="add mod">
          <ac:chgData name="Brandon Nguyen" userId="d7a1262f4efeea63" providerId="LiveId" clId="{DD089B4F-3464-405C-AE70-7A66212F724E}" dt="2024-02-14T22:05:54.923" v="230" actId="1076"/>
          <ac:picMkLst>
            <pc:docMk/>
            <pc:sldMk cId="4062075929" sldId="272"/>
            <ac:picMk id="4" creationId="{CD60E22A-FAA0-270B-9D7D-46613BAC342C}"/>
          </ac:picMkLst>
        </pc:picChg>
        <pc:picChg chg="del">
          <ac:chgData name="Brandon Nguyen" userId="d7a1262f4efeea63" providerId="LiveId" clId="{DD089B4F-3464-405C-AE70-7A66212F724E}" dt="2024-02-14T22:05:15.715" v="215" actId="478"/>
          <ac:picMkLst>
            <pc:docMk/>
            <pc:sldMk cId="4062075929" sldId="272"/>
            <ac:picMk id="5" creationId="{7B50EC79-02A7-CB4B-EF08-7DB695302A7E}"/>
          </ac:picMkLst>
        </pc:picChg>
        <pc:picChg chg="add mod">
          <ac:chgData name="Brandon Nguyen" userId="d7a1262f4efeea63" providerId="LiveId" clId="{DD089B4F-3464-405C-AE70-7A66212F724E}" dt="2024-02-14T22:05:39.076" v="223" actId="1076"/>
          <ac:picMkLst>
            <pc:docMk/>
            <pc:sldMk cId="4062075929" sldId="272"/>
            <ac:picMk id="7" creationId="{FEBBBE99-38BD-7E3F-8CCB-84E78CB0757D}"/>
          </ac:picMkLst>
        </pc:picChg>
        <pc:picChg chg="del">
          <ac:chgData name="Brandon Nguyen" userId="d7a1262f4efeea63" providerId="LiveId" clId="{DD089B4F-3464-405C-AE70-7A66212F724E}" dt="2024-02-14T22:05:14.324" v="214" actId="478"/>
          <ac:picMkLst>
            <pc:docMk/>
            <pc:sldMk cId="4062075929" sldId="272"/>
            <ac:picMk id="8" creationId="{277238B1-C84B-0F59-A0B4-72EE4314EF1E}"/>
          </ac:picMkLst>
        </pc:picChg>
        <pc:picChg chg="add mod">
          <ac:chgData name="Brandon Nguyen" userId="d7a1262f4efeea63" providerId="LiveId" clId="{DD089B4F-3464-405C-AE70-7A66212F724E}" dt="2024-02-14T22:05:48.775" v="227" actId="1076"/>
          <ac:picMkLst>
            <pc:docMk/>
            <pc:sldMk cId="4062075929" sldId="272"/>
            <ac:picMk id="10" creationId="{C75D684E-12CC-0E1B-7F89-565079F9781F}"/>
          </ac:picMkLst>
        </pc:picChg>
        <pc:picChg chg="del">
          <ac:chgData name="Brandon Nguyen" userId="d7a1262f4efeea63" providerId="LiveId" clId="{DD089B4F-3464-405C-AE70-7A66212F724E}" dt="2024-02-14T22:05:40.166" v="224" actId="478"/>
          <ac:picMkLst>
            <pc:docMk/>
            <pc:sldMk cId="4062075929" sldId="272"/>
            <ac:picMk id="11" creationId="{B0C245D4-CFF0-2B66-0745-3D19AADC5812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038683765" sldId="27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038683765" sldId="273"/>
            <ac:spMk id="2" creationId="{D8846854-5AB1-6907-3465-253360FFE2C9}"/>
          </ac:spMkLst>
        </pc:spChg>
        <pc:picChg chg="del">
          <ac:chgData name="Brandon Nguyen" userId="d7a1262f4efeea63" providerId="LiveId" clId="{DD089B4F-3464-405C-AE70-7A66212F724E}" dt="2024-02-14T22:06:01.479" v="232" actId="478"/>
          <ac:picMkLst>
            <pc:docMk/>
            <pc:sldMk cId="4038683765" sldId="273"/>
            <ac:picMk id="4" creationId="{739AAB8B-8751-BB6A-124C-15217F9746FF}"/>
          </ac:picMkLst>
        </pc:picChg>
        <pc:picChg chg="add mod">
          <ac:chgData name="Brandon Nguyen" userId="d7a1262f4efeea63" providerId="LiveId" clId="{DD089B4F-3464-405C-AE70-7A66212F724E}" dt="2024-02-14T22:06:52.167" v="257" actId="1076"/>
          <ac:picMkLst>
            <pc:docMk/>
            <pc:sldMk cId="4038683765" sldId="273"/>
            <ac:picMk id="5" creationId="{6EF15DA7-E21A-1FBF-7707-1FA68DFB4800}"/>
          </ac:picMkLst>
        </pc:picChg>
        <pc:picChg chg="del">
          <ac:chgData name="Brandon Nguyen" userId="d7a1262f4efeea63" providerId="LiveId" clId="{DD089B4F-3464-405C-AE70-7A66212F724E}" dt="2024-02-14T22:05:59.816" v="231" actId="478"/>
          <ac:picMkLst>
            <pc:docMk/>
            <pc:sldMk cId="4038683765" sldId="273"/>
            <ac:picMk id="6" creationId="{24FC8B92-8941-70C3-A4CB-2C9C035EE7F2}"/>
          </ac:picMkLst>
        </pc:picChg>
        <pc:picChg chg="del">
          <ac:chgData name="Brandon Nguyen" userId="d7a1262f4efeea63" providerId="LiveId" clId="{DD089B4F-3464-405C-AE70-7A66212F724E}" dt="2024-02-14T22:06:28.042" v="246" actId="478"/>
          <ac:picMkLst>
            <pc:docMk/>
            <pc:sldMk cId="4038683765" sldId="273"/>
            <ac:picMk id="8" creationId="{E252BF4E-6392-8D2B-194E-B4C4D86FED6E}"/>
          </ac:picMkLst>
        </pc:picChg>
        <pc:picChg chg="add mod">
          <ac:chgData name="Brandon Nguyen" userId="d7a1262f4efeea63" providerId="LiveId" clId="{DD089B4F-3464-405C-AE70-7A66212F724E}" dt="2024-02-14T22:06:26.606" v="245" actId="1076"/>
          <ac:picMkLst>
            <pc:docMk/>
            <pc:sldMk cId="4038683765" sldId="273"/>
            <ac:picMk id="9" creationId="{26685AEA-64D9-D876-231A-3C35EE4F590C}"/>
          </ac:picMkLst>
        </pc:picChg>
        <pc:picChg chg="add mod">
          <ac:chgData name="Brandon Nguyen" userId="d7a1262f4efeea63" providerId="LiveId" clId="{DD089B4F-3464-405C-AE70-7A66212F724E}" dt="2024-02-14T22:06:43.569" v="254" actId="1076"/>
          <ac:picMkLst>
            <pc:docMk/>
            <pc:sldMk cId="4038683765" sldId="273"/>
            <ac:picMk id="11" creationId="{6E34E9FF-4F6A-2713-5C95-DFF751E8B147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24383487" sldId="274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24383487" sldId="274"/>
            <ac:spMk id="2" creationId="{C3DBDAD2-3461-F73F-C51C-271268188FA1}"/>
          </ac:spMkLst>
        </pc:spChg>
        <pc:picChg chg="del">
          <ac:chgData name="Brandon Nguyen" userId="d7a1262f4efeea63" providerId="LiveId" clId="{DD089B4F-3464-405C-AE70-7A66212F724E}" dt="2024-02-14T22:04:36.636" v="189" actId="478"/>
          <ac:picMkLst>
            <pc:docMk/>
            <pc:sldMk cId="124383487" sldId="274"/>
            <ac:picMk id="4" creationId="{FD1BC7E3-47FC-5D27-0568-97826731B883}"/>
          </ac:picMkLst>
        </pc:picChg>
        <pc:picChg chg="add mod">
          <ac:chgData name="Brandon Nguyen" userId="d7a1262f4efeea63" providerId="LiveId" clId="{DD089B4F-3464-405C-AE70-7A66212F724E}" dt="2024-02-14T22:05:11.459" v="213" actId="1076"/>
          <ac:picMkLst>
            <pc:docMk/>
            <pc:sldMk cId="124383487" sldId="274"/>
            <ac:picMk id="5" creationId="{C9EDEFE7-7E5F-DF5F-1983-46AA8BE37409}"/>
          </ac:picMkLst>
        </pc:picChg>
        <pc:picChg chg="add mod">
          <ac:chgData name="Brandon Nguyen" userId="d7a1262f4efeea63" providerId="LiveId" clId="{DD089B4F-3464-405C-AE70-7A66212F724E}" dt="2024-02-14T22:04:56.996" v="204" actId="1076"/>
          <ac:picMkLst>
            <pc:docMk/>
            <pc:sldMk cId="124383487" sldId="274"/>
            <ac:picMk id="7" creationId="{BE7E9094-BCA8-7F60-043A-7D9195C7A461}"/>
          </ac:picMkLst>
        </pc:picChg>
        <pc:picChg chg="del">
          <ac:chgData name="Brandon Nguyen" userId="d7a1262f4efeea63" providerId="LiveId" clId="{DD089B4F-3464-405C-AE70-7A66212F724E}" dt="2024-02-14T22:04:35.134" v="188" actId="478"/>
          <ac:picMkLst>
            <pc:docMk/>
            <pc:sldMk cId="124383487" sldId="274"/>
            <ac:picMk id="8" creationId="{A69C1645-1517-21B2-447B-90DE59AF1DA3}"/>
          </ac:picMkLst>
        </pc:picChg>
        <pc:picChg chg="del">
          <ac:chgData name="Brandon Nguyen" userId="d7a1262f4efeea63" providerId="LiveId" clId="{DD089B4F-3464-405C-AE70-7A66212F724E}" dt="2024-02-14T22:04:58.383" v="205" actId="478"/>
          <ac:picMkLst>
            <pc:docMk/>
            <pc:sldMk cId="124383487" sldId="274"/>
            <ac:picMk id="10" creationId="{B84E9BF9-4340-C915-3AAB-848BA960E4F8}"/>
          </ac:picMkLst>
        </pc:picChg>
        <pc:picChg chg="add mod">
          <ac:chgData name="Brandon Nguyen" userId="d7a1262f4efeea63" providerId="LiveId" clId="{DD089B4F-3464-405C-AE70-7A66212F724E}" dt="2024-02-14T22:05:04.866" v="209" actId="1076"/>
          <ac:picMkLst>
            <pc:docMk/>
            <pc:sldMk cId="124383487" sldId="274"/>
            <ac:picMk id="11" creationId="{273E7424-B251-98B9-D975-2D5225B0B536}"/>
          </ac:picMkLst>
        </pc:picChg>
      </pc:sldChg>
      <pc:sldChg chg="new del">
        <pc:chgData name="Brandon Nguyen" userId="d7a1262f4efeea63" providerId="LiveId" clId="{DD089B4F-3464-405C-AE70-7A66212F724E}" dt="2024-02-14T22:05:18.052" v="217" actId="680"/>
        <pc:sldMkLst>
          <pc:docMk/>
          <pc:sldMk cId="3387165783" sldId="275"/>
        </pc:sldMkLst>
      </pc:sldChg>
      <pc:sldChg chg="modSp add mod">
        <pc:chgData name="Brandon Nguyen" userId="d7a1262f4efeea63" providerId="LiveId" clId="{DD089B4F-3464-405C-AE70-7A66212F724E}" dt="2024-02-14T22:09:35.677" v="280" actId="20577"/>
        <pc:sldMkLst>
          <pc:docMk/>
          <pc:sldMk cId="3653027411" sldId="275"/>
        </pc:sldMkLst>
        <pc:spChg chg="mod">
          <ac:chgData name="Brandon Nguyen" userId="d7a1262f4efeea63" providerId="LiveId" clId="{DD089B4F-3464-405C-AE70-7A66212F724E}" dt="2024-02-14T22:07:31.523" v="278" actId="20577"/>
          <ac:spMkLst>
            <pc:docMk/>
            <pc:sldMk cId="3653027411" sldId="275"/>
            <ac:spMk id="2" creationId="{1EE55BC5-9F61-F24F-4D3A-15203958C56D}"/>
          </ac:spMkLst>
        </pc:spChg>
        <pc:spChg chg="mod">
          <ac:chgData name="Brandon Nguyen" userId="d7a1262f4efeea63" providerId="LiveId" clId="{DD089B4F-3464-405C-AE70-7A66212F724E}" dt="2024-02-14T22:09:35.677" v="280" actId="20577"/>
          <ac:spMkLst>
            <pc:docMk/>
            <pc:sldMk cId="3653027411" sldId="275"/>
            <ac:spMk id="3" creationId="{95D2971A-CF65-C604-7E44-A08862FCBE3E}"/>
          </ac:spMkLst>
        </pc:sp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09703261" sldId="276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09703261" sldId="276"/>
            <ac:spMk id="2" creationId="{09D0ED12-9E82-71CC-E642-DF9151A525AD}"/>
          </ac:spMkLst>
        </pc:spChg>
        <pc:picChg chg="del">
          <ac:chgData name="Brandon Nguyen" userId="d7a1262f4efeea63" providerId="LiveId" clId="{DD089B4F-3464-405C-AE70-7A66212F724E}" dt="2024-02-14T22:15:23.082" v="287" actId="478"/>
          <ac:picMkLst>
            <pc:docMk/>
            <pc:sldMk cId="109703261" sldId="276"/>
            <ac:picMk id="4" creationId="{C83B7246-E3F9-726D-8DCC-EE593A8E4087}"/>
          </ac:picMkLst>
        </pc:picChg>
        <pc:picChg chg="add mod">
          <ac:chgData name="Brandon Nguyen" userId="d7a1262f4efeea63" providerId="LiveId" clId="{DD089B4F-3464-405C-AE70-7A66212F724E}" dt="2024-02-14T22:16:02.203" v="306" actId="1076"/>
          <ac:picMkLst>
            <pc:docMk/>
            <pc:sldMk cId="109703261" sldId="276"/>
            <ac:picMk id="5" creationId="{7FC674C5-B4D0-8A98-ACDC-AF39B018FAE8}"/>
          </ac:picMkLst>
        </pc:picChg>
        <pc:picChg chg="add mod">
          <ac:chgData name="Brandon Nguyen" userId="d7a1262f4efeea63" providerId="LiveId" clId="{DD089B4F-3464-405C-AE70-7A66212F724E}" dt="2024-02-14T22:15:45.343" v="299" actId="1076"/>
          <ac:picMkLst>
            <pc:docMk/>
            <pc:sldMk cId="109703261" sldId="276"/>
            <ac:picMk id="7" creationId="{AA3DA794-8F4E-BC42-BFDA-94DE0671F82A}"/>
          </ac:picMkLst>
        </pc:picChg>
        <pc:picChg chg="del">
          <ac:chgData name="Brandon Nguyen" userId="d7a1262f4efeea63" providerId="LiveId" clId="{DD089B4F-3464-405C-AE70-7A66212F724E}" dt="2024-02-14T22:15:46.531" v="300" actId="478"/>
          <ac:picMkLst>
            <pc:docMk/>
            <pc:sldMk cId="109703261" sldId="276"/>
            <ac:picMk id="9" creationId="{F587118A-5B7F-FA5C-5BDB-3A2B76312363}"/>
          </ac:picMkLst>
        </pc:picChg>
        <pc:picChg chg="del">
          <ac:chgData name="Brandon Nguyen" userId="d7a1262f4efeea63" providerId="LiveId" clId="{DD089B4F-3464-405C-AE70-7A66212F724E}" dt="2024-02-14T22:15:21.678" v="286" actId="478"/>
          <ac:picMkLst>
            <pc:docMk/>
            <pc:sldMk cId="109703261" sldId="276"/>
            <ac:picMk id="10" creationId="{A9D002BC-F382-C701-C0D8-2D2BDFDFA583}"/>
          </ac:picMkLst>
        </pc:picChg>
        <pc:picChg chg="add mod">
          <ac:chgData name="Brandon Nguyen" userId="d7a1262f4efeea63" providerId="LiveId" clId="{DD089B4F-3464-405C-AE70-7A66212F724E}" dt="2024-02-14T22:15:54.175" v="303" actId="1076"/>
          <ac:picMkLst>
            <pc:docMk/>
            <pc:sldMk cId="109703261" sldId="276"/>
            <ac:picMk id="11" creationId="{65CC12C9-EFC5-049F-0220-6FA99E50397F}"/>
          </ac:picMkLst>
        </pc:picChg>
      </pc:sldChg>
      <pc:sldChg chg="add del">
        <pc:chgData name="Brandon Nguyen" userId="d7a1262f4efeea63" providerId="LiveId" clId="{DD089B4F-3464-405C-AE70-7A66212F724E}" dt="2024-02-14T22:15:05.115" v="282"/>
        <pc:sldMkLst>
          <pc:docMk/>
          <pc:sldMk cId="683217184" sldId="276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3263497474" sldId="277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263497474" sldId="277"/>
            <ac:spMk id="2" creationId="{7195A632-F4DD-D49B-76D6-28D203C109DC}"/>
          </ac:spMkLst>
        </pc:spChg>
        <pc:picChg chg="add mod">
          <ac:chgData name="Brandon Nguyen" userId="d7a1262f4efeea63" providerId="LiveId" clId="{DD089B4F-3464-405C-AE70-7A66212F724E}" dt="2024-02-14T22:16:48.255" v="327" actId="1076"/>
          <ac:picMkLst>
            <pc:docMk/>
            <pc:sldMk cId="3263497474" sldId="277"/>
            <ac:picMk id="4" creationId="{C2547B2F-EFC2-BB54-1E97-93727961D256}"/>
          </ac:picMkLst>
        </pc:picChg>
        <pc:picChg chg="add mod">
          <ac:chgData name="Brandon Nguyen" userId="d7a1262f4efeea63" providerId="LiveId" clId="{DD089B4F-3464-405C-AE70-7A66212F724E}" dt="2024-02-14T22:16:33.370" v="320" actId="1076"/>
          <ac:picMkLst>
            <pc:docMk/>
            <pc:sldMk cId="3263497474" sldId="277"/>
            <ac:picMk id="6" creationId="{129711E4-B235-33BD-8F7F-AAF5FB7AA40F}"/>
          </ac:picMkLst>
        </pc:picChg>
        <pc:picChg chg="del">
          <ac:chgData name="Brandon Nguyen" userId="d7a1262f4efeea63" providerId="LiveId" clId="{DD089B4F-3464-405C-AE70-7A66212F724E}" dt="2024-02-14T22:16:34.746" v="321" actId="478"/>
          <ac:picMkLst>
            <pc:docMk/>
            <pc:sldMk cId="3263497474" sldId="277"/>
            <ac:picMk id="7" creationId="{12691040-92B1-5F35-B6E3-CF3DEDFA7430}"/>
          </ac:picMkLst>
        </pc:picChg>
        <pc:picChg chg="add mod">
          <ac:chgData name="Brandon Nguyen" userId="d7a1262f4efeea63" providerId="LiveId" clId="{DD089B4F-3464-405C-AE70-7A66212F724E}" dt="2024-02-14T22:16:41.667" v="324" actId="1076"/>
          <ac:picMkLst>
            <pc:docMk/>
            <pc:sldMk cId="3263497474" sldId="277"/>
            <ac:picMk id="9" creationId="{663FECD9-E6C8-D0F3-7369-4485BC320AB9}"/>
          </ac:picMkLst>
        </pc:picChg>
        <pc:picChg chg="del">
          <ac:chgData name="Brandon Nguyen" userId="d7a1262f4efeea63" providerId="LiveId" clId="{DD089B4F-3464-405C-AE70-7A66212F724E}" dt="2024-02-14T22:16:04.476" v="307" actId="478"/>
          <ac:picMkLst>
            <pc:docMk/>
            <pc:sldMk cId="3263497474" sldId="277"/>
            <ac:picMk id="11" creationId="{0563A67D-427E-54A1-91E1-7AED305DDF91}"/>
          </ac:picMkLst>
        </pc:picChg>
        <pc:picChg chg="del">
          <ac:chgData name="Brandon Nguyen" userId="d7a1262f4efeea63" providerId="LiveId" clId="{DD089B4F-3464-405C-AE70-7A66212F724E}" dt="2024-02-14T22:16:05.770" v="308" actId="478"/>
          <ac:picMkLst>
            <pc:docMk/>
            <pc:sldMk cId="3263497474" sldId="277"/>
            <ac:picMk id="15" creationId="{9E16F822-2AF6-A341-B21D-F5FD28CBA6DF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291465649" sldId="278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291465649" sldId="278"/>
            <ac:spMk id="2" creationId="{33F93BD3-4D71-D8A1-1A94-04DF801C6342}"/>
          </ac:spMkLst>
        </pc:spChg>
        <pc:spChg chg="add del mod">
          <ac:chgData name="Brandon Nguyen" userId="d7a1262f4efeea63" providerId="LiveId" clId="{DD089B4F-3464-405C-AE70-7A66212F724E}" dt="2024-02-14T22:17:03.396" v="333" actId="478"/>
          <ac:spMkLst>
            <pc:docMk/>
            <pc:sldMk cId="1291465649" sldId="278"/>
            <ac:spMk id="6" creationId="{314FBD20-A74E-EAA7-3CCE-5CC72CADE734}"/>
          </ac:spMkLst>
        </pc:spChg>
        <pc:spChg chg="add del mod">
          <ac:chgData name="Brandon Nguyen" userId="d7a1262f4efeea63" providerId="LiveId" clId="{DD089B4F-3464-405C-AE70-7A66212F724E}" dt="2024-02-14T22:17:36.175" v="347" actId="478"/>
          <ac:spMkLst>
            <pc:docMk/>
            <pc:sldMk cId="1291465649" sldId="278"/>
            <ac:spMk id="15" creationId="{9882E1CC-4DC2-F3B7-ED9F-B67D6884D6B8}"/>
          </ac:spMkLst>
        </pc:spChg>
        <pc:picChg chg="add del">
          <ac:chgData name="Brandon Nguyen" userId="d7a1262f4efeea63" providerId="LiveId" clId="{DD089B4F-3464-405C-AE70-7A66212F724E}" dt="2024-02-14T22:17:15.416" v="335" actId="478"/>
          <ac:picMkLst>
            <pc:docMk/>
            <pc:sldMk cId="1291465649" sldId="278"/>
            <ac:picMk id="4" creationId="{CB56672A-3C71-1D3D-0745-FED4C9DC68E6}"/>
          </ac:picMkLst>
        </pc:picChg>
        <pc:picChg chg="add del">
          <ac:chgData name="Brandon Nguyen" userId="d7a1262f4efeea63" providerId="LiveId" clId="{DD089B4F-3464-405C-AE70-7A66212F724E}" dt="2024-02-14T22:17:32.152" v="346" actId="478"/>
          <ac:picMkLst>
            <pc:docMk/>
            <pc:sldMk cId="1291465649" sldId="278"/>
            <ac:picMk id="5" creationId="{B4100A5B-0791-0A34-6542-272C976BC9D4}"/>
          </ac:picMkLst>
        </pc:picChg>
        <pc:picChg chg="del">
          <ac:chgData name="Brandon Nguyen" userId="d7a1262f4efeea63" providerId="LiveId" clId="{DD089B4F-3464-405C-AE70-7A66212F724E}" dt="2024-02-14T22:17:14.004" v="334" actId="478"/>
          <ac:picMkLst>
            <pc:docMk/>
            <pc:sldMk cId="1291465649" sldId="278"/>
            <ac:picMk id="8" creationId="{E5DECC87-0A0A-94F5-304D-06E64891298D}"/>
          </ac:picMkLst>
        </pc:picChg>
        <pc:picChg chg="add mod">
          <ac:chgData name="Brandon Nguyen" userId="d7a1262f4efeea63" providerId="LiveId" clId="{DD089B4F-3464-405C-AE70-7A66212F724E}" dt="2024-02-14T22:17:50.538" v="353" actId="1076"/>
          <ac:picMkLst>
            <pc:docMk/>
            <pc:sldMk cId="1291465649" sldId="278"/>
            <ac:picMk id="9" creationId="{1364FA5A-D0C5-8E9F-8CDC-1B0FC7E56CBB}"/>
          </ac:picMkLst>
        </pc:picChg>
        <pc:picChg chg="add mod">
          <ac:chgData name="Brandon Nguyen" userId="d7a1262f4efeea63" providerId="LiveId" clId="{DD089B4F-3464-405C-AE70-7A66212F724E}" dt="2024-02-14T22:17:29.698" v="345" actId="14100"/>
          <ac:picMkLst>
            <pc:docMk/>
            <pc:sldMk cId="1291465649" sldId="278"/>
            <ac:picMk id="11" creationId="{C394918B-DAC5-5B3B-5DF9-CE31EF1827ED}"/>
          </ac:picMkLst>
        </pc:picChg>
        <pc:picChg chg="add mod">
          <ac:chgData name="Brandon Nguyen" userId="d7a1262f4efeea63" providerId="LiveId" clId="{DD089B4F-3464-405C-AE70-7A66212F724E}" dt="2024-02-14T22:17:44.915" v="350" actId="1076"/>
          <ac:picMkLst>
            <pc:docMk/>
            <pc:sldMk cId="1291465649" sldId="278"/>
            <ac:picMk id="13" creationId="{F1624669-320F-4582-7144-11D1EBC21078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426175148" sldId="27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426175148" sldId="279"/>
            <ac:spMk id="2" creationId="{3F30C962-4BFF-44B3-B83C-41CAFB09725F}"/>
          </ac:spMkLst>
        </pc:spChg>
        <pc:picChg chg="add mod">
          <ac:chgData name="Brandon Nguyen" userId="d7a1262f4efeea63" providerId="LiveId" clId="{DD089B4F-3464-405C-AE70-7A66212F724E}" dt="2024-02-14T22:24:04.096" v="377" actId="1076"/>
          <ac:picMkLst>
            <pc:docMk/>
            <pc:sldMk cId="1426175148" sldId="279"/>
            <ac:picMk id="4" creationId="{63A8EEDA-3FE2-7304-4DBB-84DED7DB0C7B}"/>
          </ac:picMkLst>
        </pc:picChg>
        <pc:picChg chg="del">
          <ac:chgData name="Brandon Nguyen" userId="d7a1262f4efeea63" providerId="LiveId" clId="{DD089B4F-3464-405C-AE70-7A66212F724E}" dt="2024-02-14T22:23:49.357" v="371" actId="478"/>
          <ac:picMkLst>
            <pc:docMk/>
            <pc:sldMk cId="1426175148" sldId="279"/>
            <ac:picMk id="5" creationId="{AFA38E4F-BEF5-3359-8B69-1A7B77F6B1E4}"/>
          </ac:picMkLst>
        </pc:picChg>
        <pc:picChg chg="del">
          <ac:chgData name="Brandon Nguyen" userId="d7a1262f4efeea63" providerId="LiveId" clId="{DD089B4F-3464-405C-AE70-7A66212F724E}" dt="2024-02-14T22:23:25.937" v="358" actId="478"/>
          <ac:picMkLst>
            <pc:docMk/>
            <pc:sldMk cId="1426175148" sldId="279"/>
            <ac:picMk id="7" creationId="{4E3A10A5-519C-11F2-7BCC-95325572793B}"/>
          </ac:picMkLst>
        </pc:picChg>
        <pc:picChg chg="add mod">
          <ac:chgData name="Brandon Nguyen" userId="d7a1262f4efeea63" providerId="LiveId" clId="{DD089B4F-3464-405C-AE70-7A66212F724E}" dt="2024-02-14T22:23:47.345" v="369" actId="1076"/>
          <ac:picMkLst>
            <pc:docMk/>
            <pc:sldMk cId="1426175148" sldId="279"/>
            <ac:picMk id="8" creationId="{D913B770-75D1-42E4-30A9-AD5F05F02C72}"/>
          </ac:picMkLst>
        </pc:picChg>
        <pc:picChg chg="add mod">
          <ac:chgData name="Brandon Nguyen" userId="d7a1262f4efeea63" providerId="LiveId" clId="{DD089B4F-3464-405C-AE70-7A66212F724E}" dt="2024-02-14T22:23:57.304" v="374" actId="1076"/>
          <ac:picMkLst>
            <pc:docMk/>
            <pc:sldMk cId="1426175148" sldId="279"/>
            <ac:picMk id="10" creationId="{78D6B24F-4904-733B-E3A6-293F8EA7A6F7}"/>
          </ac:picMkLst>
        </pc:picChg>
        <pc:picChg chg="del">
          <ac:chgData name="Brandon Nguyen" userId="d7a1262f4efeea63" providerId="LiveId" clId="{DD089B4F-3464-405C-AE70-7A66212F724E}" dt="2024-02-14T22:23:24.578" v="357" actId="478"/>
          <ac:picMkLst>
            <pc:docMk/>
            <pc:sldMk cId="1426175148" sldId="279"/>
            <ac:picMk id="11" creationId="{F8484961-80F3-C604-232B-2BE90DBF15A5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927778380" sldId="28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927778380" sldId="280"/>
            <ac:spMk id="2" creationId="{F03ABDA2-4F21-92F0-78A9-0438A02B5BD1}"/>
          </ac:spMkLst>
        </pc:spChg>
        <pc:picChg chg="del">
          <ac:chgData name="Brandon Nguyen" userId="d7a1262f4efeea63" providerId="LiveId" clId="{DD089B4F-3464-405C-AE70-7A66212F724E}" dt="2024-02-14T22:24:49.115" v="392" actId="478"/>
          <ac:picMkLst>
            <pc:docMk/>
            <pc:sldMk cId="927778380" sldId="280"/>
            <ac:picMk id="4" creationId="{E408517A-3DA3-F796-D801-AFF6998AD214}"/>
          </ac:picMkLst>
        </pc:picChg>
        <pc:picChg chg="add mod">
          <ac:chgData name="Brandon Nguyen" userId="d7a1262f4efeea63" providerId="LiveId" clId="{DD089B4F-3464-405C-AE70-7A66212F724E}" dt="2024-02-14T22:25:01.782" v="398" actId="1076"/>
          <ac:picMkLst>
            <pc:docMk/>
            <pc:sldMk cId="927778380" sldId="280"/>
            <ac:picMk id="5" creationId="{5102D8E5-BE68-535A-46AC-B374CCDF8CFB}"/>
          </ac:picMkLst>
        </pc:picChg>
        <pc:picChg chg="del">
          <ac:chgData name="Brandon Nguyen" userId="d7a1262f4efeea63" providerId="LiveId" clId="{DD089B4F-3464-405C-AE70-7A66212F724E}" dt="2024-02-14T22:24:07.613" v="379" actId="478"/>
          <ac:picMkLst>
            <pc:docMk/>
            <pc:sldMk cId="927778380" sldId="280"/>
            <ac:picMk id="6" creationId="{9A10FC6D-A77D-022B-CEB9-441DFB1C3B8E}"/>
          </ac:picMkLst>
        </pc:picChg>
        <pc:picChg chg="add mod">
          <ac:chgData name="Brandon Nguyen" userId="d7a1262f4efeea63" providerId="LiveId" clId="{DD089B4F-3464-405C-AE70-7A66212F724E}" dt="2024-02-14T22:24:45.043" v="391" actId="14100"/>
          <ac:picMkLst>
            <pc:docMk/>
            <pc:sldMk cId="927778380" sldId="280"/>
            <ac:picMk id="8" creationId="{88DDC712-42F9-DEF7-C3E4-73195EDAF8E4}"/>
          </ac:picMkLst>
        </pc:picChg>
        <pc:picChg chg="del">
          <ac:chgData name="Brandon Nguyen" userId="d7a1262f4efeea63" providerId="LiveId" clId="{DD089B4F-3464-405C-AE70-7A66212F724E}" dt="2024-02-14T22:24:06.280" v="378" actId="478"/>
          <ac:picMkLst>
            <pc:docMk/>
            <pc:sldMk cId="927778380" sldId="280"/>
            <ac:picMk id="9" creationId="{9419E96C-24FB-D493-5C00-9991CE5C7362}"/>
          </ac:picMkLst>
        </pc:picChg>
        <pc:picChg chg="add mod">
          <ac:chgData name="Brandon Nguyen" userId="d7a1262f4efeea63" providerId="LiveId" clId="{DD089B4F-3464-405C-AE70-7A66212F724E}" dt="2024-02-14T22:24:54.947" v="395" actId="1076"/>
          <ac:picMkLst>
            <pc:docMk/>
            <pc:sldMk cId="927778380" sldId="280"/>
            <ac:picMk id="11" creationId="{095A80EA-7F95-41F2-D733-D34C4C6A33B1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651685828" sldId="281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51685828" sldId="281"/>
            <ac:spMk id="2" creationId="{E57FA8EF-8C18-6089-D536-0119C1D4D6C6}"/>
          </ac:spMkLst>
        </pc:spChg>
        <pc:picChg chg="add mod">
          <ac:chgData name="Brandon Nguyen" userId="d7a1262f4efeea63" providerId="LiveId" clId="{DD089B4F-3464-405C-AE70-7A66212F724E}" dt="2024-02-14T22:25:45.795" v="418" actId="1076"/>
          <ac:picMkLst>
            <pc:docMk/>
            <pc:sldMk cId="1651685828" sldId="281"/>
            <ac:picMk id="4" creationId="{350A10DA-55EC-F5C5-3C53-BFD7FA1126B0}"/>
          </ac:picMkLst>
        </pc:picChg>
        <pc:picChg chg="add mod">
          <ac:chgData name="Brandon Nguyen" userId="d7a1262f4efeea63" providerId="LiveId" clId="{DD089B4F-3464-405C-AE70-7A66212F724E}" dt="2024-02-14T22:25:27.446" v="411" actId="1076"/>
          <ac:picMkLst>
            <pc:docMk/>
            <pc:sldMk cId="1651685828" sldId="281"/>
            <ac:picMk id="6" creationId="{FBD14642-1E42-1DDF-3926-AFF1DFCBBF95}"/>
          </ac:picMkLst>
        </pc:picChg>
        <pc:picChg chg="add mod">
          <ac:chgData name="Brandon Nguyen" userId="d7a1262f4efeea63" providerId="LiveId" clId="{DD089B4F-3464-405C-AE70-7A66212F724E}" dt="2024-02-14T22:25:36.978" v="415" actId="1076"/>
          <ac:picMkLst>
            <pc:docMk/>
            <pc:sldMk cId="1651685828" sldId="281"/>
            <ac:picMk id="8" creationId="{DD1A85EB-B87C-0954-7F42-B61C652E7142}"/>
          </ac:picMkLst>
        </pc:picChg>
        <pc:picChg chg="del">
          <ac:chgData name="Brandon Nguyen" userId="d7a1262f4efeea63" providerId="LiveId" clId="{DD089B4F-3464-405C-AE70-7A66212F724E}" dt="2024-02-14T22:25:06.184" v="400" actId="478"/>
          <ac:picMkLst>
            <pc:docMk/>
            <pc:sldMk cId="1651685828" sldId="281"/>
            <ac:picMk id="15" creationId="{6474E2BA-F84A-116A-96CC-86613BE37D4F}"/>
          </ac:picMkLst>
        </pc:picChg>
        <pc:picChg chg="del">
          <ac:chgData name="Brandon Nguyen" userId="d7a1262f4efeea63" providerId="LiveId" clId="{DD089B4F-3464-405C-AE70-7A66212F724E}" dt="2024-02-14T22:25:04.825" v="399" actId="478"/>
          <ac:picMkLst>
            <pc:docMk/>
            <pc:sldMk cId="1651685828" sldId="281"/>
            <ac:picMk id="17" creationId="{B44D41B0-C201-EE04-1EF9-472D12D071A3}"/>
          </ac:picMkLst>
        </pc:picChg>
        <pc:picChg chg="del">
          <ac:chgData name="Brandon Nguyen" userId="d7a1262f4efeea63" providerId="LiveId" clId="{DD089B4F-3464-405C-AE70-7A66212F724E}" dt="2024-02-14T22:25:28.991" v="412" actId="478"/>
          <ac:picMkLst>
            <pc:docMk/>
            <pc:sldMk cId="1651685828" sldId="281"/>
            <ac:picMk id="19" creationId="{C01405B6-5CE4-A889-6836-A5C14AA7C39A}"/>
          </ac:picMkLst>
        </pc:picChg>
      </pc:sldChg>
      <pc:sldChg chg="addSp delSp modSp add mod ord">
        <pc:chgData name="Brandon Nguyen" userId="d7a1262f4efeea63" providerId="LiveId" clId="{DD089B4F-3464-405C-AE70-7A66212F724E}" dt="2024-02-15T07:13:57.538" v="745"/>
        <pc:sldMkLst>
          <pc:docMk/>
          <pc:sldMk cId="2341283836" sldId="28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341283836" sldId="282"/>
            <ac:spMk id="2" creationId="{64D8E995-D2D6-C2BD-FD9B-7C6775D9141C}"/>
          </ac:spMkLst>
        </pc:spChg>
        <pc:picChg chg="del">
          <ac:chgData name="Brandon Nguyen" userId="d7a1262f4efeea63" providerId="LiveId" clId="{DD089B4F-3464-405C-AE70-7A66212F724E}" dt="2024-02-14T22:30:13.250" v="421" actId="478"/>
          <ac:picMkLst>
            <pc:docMk/>
            <pc:sldMk cId="2341283836" sldId="282"/>
            <ac:picMk id="4" creationId="{901F41D4-C5F9-9F1D-B4D3-239B5D79D480}"/>
          </ac:picMkLst>
        </pc:picChg>
        <pc:picChg chg="add mod">
          <ac:chgData name="Brandon Nguyen" userId="d7a1262f4efeea63" providerId="LiveId" clId="{DD089B4F-3464-405C-AE70-7A66212F724E}" dt="2024-02-14T22:30:59.857" v="443" actId="1076"/>
          <ac:picMkLst>
            <pc:docMk/>
            <pc:sldMk cId="2341283836" sldId="282"/>
            <ac:picMk id="5" creationId="{285CF9DE-7176-5922-A9A2-048A9A28C7EF}"/>
          </ac:picMkLst>
        </pc:picChg>
        <pc:picChg chg="add mod">
          <ac:chgData name="Brandon Nguyen" userId="d7a1262f4efeea63" providerId="LiveId" clId="{DD089B4F-3464-405C-AE70-7A66212F724E}" dt="2024-02-14T22:30:35.034" v="436" actId="1076"/>
          <ac:picMkLst>
            <pc:docMk/>
            <pc:sldMk cId="2341283836" sldId="282"/>
            <ac:picMk id="7" creationId="{DF773D3B-59C0-703C-76F8-8266242C6E3B}"/>
          </ac:picMkLst>
        </pc:picChg>
        <pc:picChg chg="del">
          <ac:chgData name="Brandon Nguyen" userId="d7a1262f4efeea63" providerId="LiveId" clId="{DD089B4F-3464-405C-AE70-7A66212F724E}" dt="2024-02-14T22:30:12.763" v="420" actId="478"/>
          <ac:picMkLst>
            <pc:docMk/>
            <pc:sldMk cId="2341283836" sldId="282"/>
            <ac:picMk id="8" creationId="{698DDEE8-10EF-C6F7-A900-F4F8A212856D}"/>
          </ac:picMkLst>
        </pc:picChg>
        <pc:picChg chg="del">
          <ac:chgData name="Brandon Nguyen" userId="d7a1262f4efeea63" providerId="LiveId" clId="{DD089B4F-3464-405C-AE70-7A66212F724E}" dt="2024-02-14T22:30:36.201" v="437" actId="478"/>
          <ac:picMkLst>
            <pc:docMk/>
            <pc:sldMk cId="2341283836" sldId="282"/>
            <ac:picMk id="10" creationId="{4C31F98D-ACA8-F085-5024-4A3A424E8F6E}"/>
          </ac:picMkLst>
        </pc:picChg>
        <pc:picChg chg="add mod">
          <ac:chgData name="Brandon Nguyen" userId="d7a1262f4efeea63" providerId="LiveId" clId="{DD089B4F-3464-405C-AE70-7A66212F724E}" dt="2024-02-14T22:30:52.801" v="440" actId="1076"/>
          <ac:picMkLst>
            <pc:docMk/>
            <pc:sldMk cId="2341283836" sldId="282"/>
            <ac:picMk id="11" creationId="{92362043-8426-73E8-90C1-CB765FAAF0BA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151514412" sldId="28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151514412" sldId="283"/>
            <ac:spMk id="2" creationId="{8C534C59-84C5-8087-33DE-A68A907DD1F2}"/>
          </ac:spMkLst>
        </pc:spChg>
        <pc:picChg chg="add mod">
          <ac:chgData name="Brandon Nguyen" userId="d7a1262f4efeea63" providerId="LiveId" clId="{DD089B4F-3464-405C-AE70-7A66212F724E}" dt="2024-02-14T22:31:38.335" v="462" actId="1076"/>
          <ac:picMkLst>
            <pc:docMk/>
            <pc:sldMk cId="4151514412" sldId="283"/>
            <ac:picMk id="4" creationId="{DC3CC4CB-6B38-8763-6527-8CD684A7C44A}"/>
          </ac:picMkLst>
        </pc:picChg>
        <pc:picChg chg="del">
          <ac:chgData name="Brandon Nguyen" userId="d7a1262f4efeea63" providerId="LiveId" clId="{DD089B4F-3464-405C-AE70-7A66212F724E}" dt="2024-02-14T22:30:15.805" v="423" actId="478"/>
          <ac:picMkLst>
            <pc:docMk/>
            <pc:sldMk cId="4151514412" sldId="283"/>
            <ac:picMk id="5" creationId="{72663442-AA12-ACFF-9F70-75D8D0EF5973}"/>
          </ac:picMkLst>
        </pc:picChg>
        <pc:picChg chg="add mod">
          <ac:chgData name="Brandon Nguyen" userId="d7a1262f4efeea63" providerId="LiveId" clId="{DD089B4F-3464-405C-AE70-7A66212F724E}" dt="2024-02-14T22:31:22.524" v="454" actId="1076"/>
          <ac:picMkLst>
            <pc:docMk/>
            <pc:sldMk cId="4151514412" sldId="283"/>
            <ac:picMk id="7" creationId="{664E5749-1FA5-50E2-D635-36059406FBB0}"/>
          </ac:picMkLst>
        </pc:picChg>
        <pc:picChg chg="del">
          <ac:chgData name="Brandon Nguyen" userId="d7a1262f4efeea63" providerId="LiveId" clId="{DD089B4F-3464-405C-AE70-7A66212F724E}" dt="2024-02-14T22:30:15.342" v="422" actId="478"/>
          <ac:picMkLst>
            <pc:docMk/>
            <pc:sldMk cId="4151514412" sldId="283"/>
            <ac:picMk id="8" creationId="{EA40D0EB-79F3-215D-33CE-5864051FDA43}"/>
          </ac:picMkLst>
        </pc:picChg>
        <pc:picChg chg="add mod">
          <ac:chgData name="Brandon Nguyen" userId="d7a1262f4efeea63" providerId="LiveId" clId="{DD089B4F-3464-405C-AE70-7A66212F724E}" dt="2024-02-14T22:31:30.576" v="458" actId="1076"/>
          <ac:picMkLst>
            <pc:docMk/>
            <pc:sldMk cId="4151514412" sldId="283"/>
            <ac:picMk id="10" creationId="{7E8E4E6B-8019-338F-43A1-5628D3A6DFB4}"/>
          </ac:picMkLst>
        </pc:picChg>
        <pc:picChg chg="del">
          <ac:chgData name="Brandon Nguyen" userId="d7a1262f4efeea63" providerId="LiveId" clId="{DD089B4F-3464-405C-AE70-7A66212F724E}" dt="2024-02-14T22:31:23.685" v="455" actId="478"/>
          <ac:picMkLst>
            <pc:docMk/>
            <pc:sldMk cId="4151514412" sldId="283"/>
            <ac:picMk id="11" creationId="{C3992652-E013-91B9-54F8-C7CD4E35CB68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2859962712" sldId="284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859962712" sldId="284"/>
            <ac:spMk id="2" creationId="{766920CB-58B9-0C80-9618-592C1BE9169C}"/>
          </ac:spMkLst>
        </pc:spChg>
        <pc:picChg chg="del">
          <ac:chgData name="Brandon Nguyen" userId="d7a1262f4efeea63" providerId="LiveId" clId="{DD089B4F-3464-405C-AE70-7A66212F724E}" dt="2024-02-14T22:30:17.353" v="425" actId="478"/>
          <ac:picMkLst>
            <pc:docMk/>
            <pc:sldMk cId="2859962712" sldId="284"/>
            <ac:picMk id="4" creationId="{99DC1264-3495-6AF5-C92A-71B0BD7C369D}"/>
          </ac:picMkLst>
        </pc:picChg>
        <pc:picChg chg="add mod">
          <ac:chgData name="Brandon Nguyen" userId="d7a1262f4efeea63" providerId="LiveId" clId="{DD089B4F-3464-405C-AE70-7A66212F724E}" dt="2024-02-14T22:32:13.551" v="480" actId="1076"/>
          <ac:picMkLst>
            <pc:docMk/>
            <pc:sldMk cId="2859962712" sldId="284"/>
            <ac:picMk id="5" creationId="{817A575E-31B2-7A61-0FEB-235969864D5F}"/>
          </ac:picMkLst>
        </pc:picChg>
        <pc:picChg chg="del">
          <ac:chgData name="Brandon Nguyen" userId="d7a1262f4efeea63" providerId="LiveId" clId="{DD089B4F-3464-405C-AE70-7A66212F724E}" dt="2024-02-14T22:30:16.940" v="424" actId="478"/>
          <ac:picMkLst>
            <pc:docMk/>
            <pc:sldMk cId="2859962712" sldId="284"/>
            <ac:picMk id="6" creationId="{628D526E-57A3-6B0D-AE56-EA082886F246}"/>
          </ac:picMkLst>
        </pc:picChg>
        <pc:picChg chg="del">
          <ac:chgData name="Brandon Nguyen" userId="d7a1262f4efeea63" providerId="LiveId" clId="{DD089B4F-3464-405C-AE70-7A66212F724E}" dt="2024-02-14T22:31:58.499" v="474" actId="478"/>
          <ac:picMkLst>
            <pc:docMk/>
            <pc:sldMk cId="2859962712" sldId="284"/>
            <ac:picMk id="8" creationId="{18A7FA9F-4487-8492-6BB7-51A43CF34E78}"/>
          </ac:picMkLst>
        </pc:picChg>
        <pc:picChg chg="add mod">
          <ac:chgData name="Brandon Nguyen" userId="d7a1262f4efeea63" providerId="LiveId" clId="{DD089B4F-3464-405C-AE70-7A66212F724E}" dt="2024-02-14T22:31:57.301" v="473" actId="1076"/>
          <ac:picMkLst>
            <pc:docMk/>
            <pc:sldMk cId="2859962712" sldId="284"/>
            <ac:picMk id="9" creationId="{1678F4ED-3FB3-EF67-1D8D-419108E60889}"/>
          </ac:picMkLst>
        </pc:picChg>
        <pc:picChg chg="add mod">
          <ac:chgData name="Brandon Nguyen" userId="d7a1262f4efeea63" providerId="LiveId" clId="{DD089B4F-3464-405C-AE70-7A66212F724E}" dt="2024-02-14T22:32:06.643" v="477" actId="1076"/>
          <ac:picMkLst>
            <pc:docMk/>
            <pc:sldMk cId="2859962712" sldId="284"/>
            <ac:picMk id="11" creationId="{9890BAEC-AE6C-30EB-B927-8F92E886DF68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2483910442" sldId="285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483910442" sldId="285"/>
            <ac:spMk id="2" creationId="{54753429-A137-C356-F578-E68919B927E2}"/>
          </ac:spMkLst>
        </pc:spChg>
        <pc:picChg chg="del">
          <ac:chgData name="Brandon Nguyen" userId="d7a1262f4efeea63" providerId="LiveId" clId="{DD089B4F-3464-405C-AE70-7A66212F724E}" dt="2024-02-14T22:54:09.318" v="483" actId="478"/>
          <ac:picMkLst>
            <pc:docMk/>
            <pc:sldMk cId="2483910442" sldId="285"/>
            <ac:picMk id="4" creationId="{B90A8CEF-B481-5945-C4E4-48A51544274D}"/>
          </ac:picMkLst>
        </pc:picChg>
        <pc:picChg chg="add mod">
          <ac:chgData name="Brandon Nguyen" userId="d7a1262f4efeea63" providerId="LiveId" clId="{DD089B4F-3464-405C-AE70-7A66212F724E}" dt="2024-02-14T22:55:41.765" v="506" actId="1076"/>
          <ac:picMkLst>
            <pc:docMk/>
            <pc:sldMk cId="2483910442" sldId="285"/>
            <ac:picMk id="5" creationId="{2659773B-EAA9-9632-9C30-D3A15190056F}"/>
          </ac:picMkLst>
        </pc:picChg>
        <pc:picChg chg="add mod">
          <ac:chgData name="Brandon Nguyen" userId="d7a1262f4efeea63" providerId="LiveId" clId="{DD089B4F-3464-405C-AE70-7A66212F724E}" dt="2024-02-14T22:55:27.659" v="498" actId="14100"/>
          <ac:picMkLst>
            <pc:docMk/>
            <pc:sldMk cId="2483910442" sldId="285"/>
            <ac:picMk id="7" creationId="{0C36A3A8-4BFD-61C2-0646-64F7F99BC312}"/>
          </ac:picMkLst>
        </pc:picChg>
        <pc:picChg chg="del">
          <ac:chgData name="Brandon Nguyen" userId="d7a1262f4efeea63" providerId="LiveId" clId="{DD089B4F-3464-405C-AE70-7A66212F724E}" dt="2024-02-14T22:54:08.542" v="482" actId="478"/>
          <ac:picMkLst>
            <pc:docMk/>
            <pc:sldMk cId="2483910442" sldId="285"/>
            <ac:picMk id="8" creationId="{F911C7F3-C99C-7520-71FA-29CE88EC2F9B}"/>
          </ac:picMkLst>
        </pc:picChg>
        <pc:picChg chg="del">
          <ac:chgData name="Brandon Nguyen" userId="d7a1262f4efeea63" providerId="LiveId" clId="{DD089B4F-3464-405C-AE70-7A66212F724E}" dt="2024-02-14T22:55:30.064" v="499" actId="478"/>
          <ac:picMkLst>
            <pc:docMk/>
            <pc:sldMk cId="2483910442" sldId="285"/>
            <ac:picMk id="10" creationId="{0B95C6ED-3EB7-03C8-3FCE-BA6846F9166E}"/>
          </ac:picMkLst>
        </pc:picChg>
        <pc:picChg chg="add mod">
          <ac:chgData name="Brandon Nguyen" userId="d7a1262f4efeea63" providerId="LiveId" clId="{DD089B4F-3464-405C-AE70-7A66212F724E}" dt="2024-02-14T22:55:36.714" v="503" actId="1076"/>
          <ac:picMkLst>
            <pc:docMk/>
            <pc:sldMk cId="2483910442" sldId="285"/>
            <ac:picMk id="11" creationId="{46B4DE42-9237-EE0B-0C42-6A1B14D57AD9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636400612" sldId="286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36400612" sldId="286"/>
            <ac:spMk id="2" creationId="{4545E4E8-3310-94C3-FE51-DF5614C79855}"/>
          </ac:spMkLst>
        </pc:spChg>
        <pc:picChg chg="add mod">
          <ac:chgData name="Brandon Nguyen" userId="d7a1262f4efeea63" providerId="LiveId" clId="{DD089B4F-3464-405C-AE70-7A66212F724E}" dt="2024-02-14T22:56:29.608" v="527" actId="1076"/>
          <ac:picMkLst>
            <pc:docMk/>
            <pc:sldMk cId="1636400612" sldId="286"/>
            <ac:picMk id="4" creationId="{C2684939-967F-A611-5223-5B9F220DF8CB}"/>
          </ac:picMkLst>
        </pc:picChg>
        <pc:picChg chg="del">
          <ac:chgData name="Brandon Nguyen" userId="d7a1262f4efeea63" providerId="LiveId" clId="{DD089B4F-3464-405C-AE70-7A66212F724E}" dt="2024-02-14T22:54:10.731" v="485" actId="478"/>
          <ac:picMkLst>
            <pc:docMk/>
            <pc:sldMk cId="1636400612" sldId="286"/>
            <ac:picMk id="5" creationId="{21F53069-8907-FA7C-C394-4666213C7A84}"/>
          </ac:picMkLst>
        </pc:picChg>
        <pc:picChg chg="add mod">
          <ac:chgData name="Brandon Nguyen" userId="d7a1262f4efeea63" providerId="LiveId" clId="{DD089B4F-3464-405C-AE70-7A66212F724E}" dt="2024-02-14T22:56:13.827" v="519" actId="1076"/>
          <ac:picMkLst>
            <pc:docMk/>
            <pc:sldMk cId="1636400612" sldId="286"/>
            <ac:picMk id="7" creationId="{D22B032A-1399-EE16-71FA-B9DF04C33253}"/>
          </ac:picMkLst>
        </pc:picChg>
        <pc:picChg chg="del">
          <ac:chgData name="Brandon Nguyen" userId="d7a1262f4efeea63" providerId="LiveId" clId="{DD089B4F-3464-405C-AE70-7A66212F724E}" dt="2024-02-14T22:54:10.371" v="484" actId="478"/>
          <ac:picMkLst>
            <pc:docMk/>
            <pc:sldMk cId="1636400612" sldId="286"/>
            <ac:picMk id="8" creationId="{34BABD96-C993-8944-1E8E-53F1418BFED4}"/>
          </ac:picMkLst>
        </pc:picChg>
        <pc:picChg chg="add mod">
          <ac:chgData name="Brandon Nguyen" userId="d7a1262f4efeea63" providerId="LiveId" clId="{DD089B4F-3464-405C-AE70-7A66212F724E}" dt="2024-02-14T22:56:22.361" v="524" actId="1076"/>
          <ac:picMkLst>
            <pc:docMk/>
            <pc:sldMk cId="1636400612" sldId="286"/>
            <ac:picMk id="10" creationId="{C0F95931-3968-0E08-199F-831D51A656BE}"/>
          </ac:picMkLst>
        </pc:picChg>
        <pc:picChg chg="del">
          <ac:chgData name="Brandon Nguyen" userId="d7a1262f4efeea63" providerId="LiveId" clId="{DD089B4F-3464-405C-AE70-7A66212F724E}" dt="2024-02-14T22:56:15.007" v="520" actId="478"/>
          <ac:picMkLst>
            <pc:docMk/>
            <pc:sldMk cId="1636400612" sldId="286"/>
            <ac:picMk id="11" creationId="{A65A95CC-BDBA-60F3-736E-468C23401F6F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4047560382" sldId="287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4047560382" sldId="287"/>
            <ac:spMk id="2" creationId="{A0E8EE1E-C921-10FB-435C-51AC292313E2}"/>
          </ac:spMkLst>
        </pc:spChg>
        <pc:picChg chg="del">
          <ac:chgData name="Brandon Nguyen" userId="d7a1262f4efeea63" providerId="LiveId" clId="{DD089B4F-3464-405C-AE70-7A66212F724E}" dt="2024-02-14T22:54:12.398" v="487" actId="478"/>
          <ac:picMkLst>
            <pc:docMk/>
            <pc:sldMk cId="4047560382" sldId="287"/>
            <ac:picMk id="4" creationId="{7AE5AF39-FBBD-B4B2-2A83-EA3D7D8E5BA7}"/>
          </ac:picMkLst>
        </pc:picChg>
        <pc:picChg chg="add mod">
          <ac:chgData name="Brandon Nguyen" userId="d7a1262f4efeea63" providerId="LiveId" clId="{DD089B4F-3464-405C-AE70-7A66212F724E}" dt="2024-02-14T22:57:15.460" v="546" actId="1076"/>
          <ac:picMkLst>
            <pc:docMk/>
            <pc:sldMk cId="4047560382" sldId="287"/>
            <ac:picMk id="5" creationId="{409EB014-2D63-DD45-3103-C2475BD656F8}"/>
          </ac:picMkLst>
        </pc:picChg>
        <pc:picChg chg="del">
          <ac:chgData name="Brandon Nguyen" userId="d7a1262f4efeea63" providerId="LiveId" clId="{DD089B4F-3464-405C-AE70-7A66212F724E}" dt="2024-02-14T22:54:11.994" v="486" actId="478"/>
          <ac:picMkLst>
            <pc:docMk/>
            <pc:sldMk cId="4047560382" sldId="287"/>
            <ac:picMk id="6" creationId="{9BCBE80F-E3DB-122F-BA05-4D484C4096B4}"/>
          </ac:picMkLst>
        </pc:picChg>
        <pc:picChg chg="del">
          <ac:chgData name="Brandon Nguyen" userId="d7a1262f4efeea63" providerId="LiveId" clId="{DD089B4F-3464-405C-AE70-7A66212F724E}" dt="2024-02-14T22:56:56.693" v="538" actId="478"/>
          <ac:picMkLst>
            <pc:docMk/>
            <pc:sldMk cId="4047560382" sldId="287"/>
            <ac:picMk id="8" creationId="{6E7469A4-893C-2A01-4EC0-78D6B795F834}"/>
          </ac:picMkLst>
        </pc:picChg>
        <pc:picChg chg="add mod">
          <ac:chgData name="Brandon Nguyen" userId="d7a1262f4efeea63" providerId="LiveId" clId="{DD089B4F-3464-405C-AE70-7A66212F724E}" dt="2024-02-14T22:57:07.818" v="542" actId="1076"/>
          <ac:picMkLst>
            <pc:docMk/>
            <pc:sldMk cId="4047560382" sldId="287"/>
            <ac:picMk id="9" creationId="{96DFF3C8-B54E-577E-C57A-D590CE4832E8}"/>
          </ac:picMkLst>
        </pc:picChg>
        <pc:picChg chg="add mod">
          <ac:chgData name="Brandon Nguyen" userId="d7a1262f4efeea63" providerId="LiveId" clId="{DD089B4F-3464-405C-AE70-7A66212F724E}" dt="2024-02-14T22:57:09.017" v="543" actId="1076"/>
          <ac:picMkLst>
            <pc:docMk/>
            <pc:sldMk cId="4047560382" sldId="287"/>
            <ac:picMk id="11" creationId="{C26885E4-F02C-84EC-4A05-F9D975EF20FA}"/>
          </ac:picMkLst>
        </pc:picChg>
      </pc:sldChg>
      <pc:sldChg chg="addSp delSp modSp add mod ord">
        <pc:chgData name="Brandon Nguyen" userId="d7a1262f4efeea63" providerId="LiveId" clId="{DD089B4F-3464-405C-AE70-7A66212F724E}" dt="2024-02-15T07:13:57.538" v="745"/>
        <pc:sldMkLst>
          <pc:docMk/>
          <pc:sldMk cId="1697138175" sldId="288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697138175" sldId="288"/>
            <ac:spMk id="2" creationId="{9125D95E-885D-DE45-1819-1F808BE43FFB}"/>
          </ac:spMkLst>
        </pc:spChg>
        <pc:picChg chg="add mod">
          <ac:chgData name="Brandon Nguyen" userId="d7a1262f4efeea63" providerId="LiveId" clId="{DD089B4F-3464-405C-AE70-7A66212F724E}" dt="2024-02-14T22:59:18.615" v="566" actId="1076"/>
          <ac:picMkLst>
            <pc:docMk/>
            <pc:sldMk cId="1697138175" sldId="288"/>
            <ac:picMk id="4" creationId="{030F7073-1D5F-98A9-3322-81FF27B953B5}"/>
          </ac:picMkLst>
        </pc:picChg>
        <pc:picChg chg="del">
          <ac:chgData name="Brandon Nguyen" userId="d7a1262f4efeea63" providerId="LiveId" clId="{DD089B4F-3464-405C-AE70-7A66212F724E}" dt="2024-02-14T22:57:54.872" v="551" actId="478"/>
          <ac:picMkLst>
            <pc:docMk/>
            <pc:sldMk cId="1697138175" sldId="288"/>
            <ac:picMk id="5" creationId="{5CEAB2E7-21DB-E090-6343-5B9EEC9218E6}"/>
          </ac:picMkLst>
        </pc:picChg>
        <pc:picChg chg="mod">
          <ac:chgData name="Brandon Nguyen" userId="d7a1262f4efeea63" providerId="LiveId" clId="{DD089B4F-3464-405C-AE70-7A66212F724E}" dt="2024-02-14T22:59:11.105" v="562" actId="14100"/>
          <ac:picMkLst>
            <pc:docMk/>
            <pc:sldMk cId="1697138175" sldId="288"/>
            <ac:picMk id="7" creationId="{F7DC29C2-3A55-1BBA-920A-CF0BCBC01D3E}"/>
          </ac:picMkLst>
        </pc:picChg>
        <pc:picChg chg="del">
          <ac:chgData name="Brandon Nguyen" userId="d7a1262f4efeea63" providerId="LiveId" clId="{DD089B4F-3464-405C-AE70-7A66212F724E}" dt="2024-02-14T22:57:53.451" v="550" actId="478"/>
          <ac:picMkLst>
            <pc:docMk/>
            <pc:sldMk cId="1697138175" sldId="288"/>
            <ac:picMk id="11" creationId="{365BB6C5-EC20-31FB-7820-116BD2F0863F}"/>
          </ac:picMkLst>
        </pc:picChg>
      </pc:sldChg>
      <pc:sldChg chg="add del">
        <pc:chgData name="Brandon Nguyen" userId="d7a1262f4efeea63" providerId="LiveId" clId="{DD089B4F-3464-405C-AE70-7A66212F724E}" dt="2024-02-14T22:59:32.867" v="568" actId="47"/>
        <pc:sldMkLst>
          <pc:docMk/>
          <pc:sldMk cId="2360953417" sldId="289"/>
        </pc:sldMkLst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3932926975" sldId="289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3932926975" sldId="289"/>
            <ac:spMk id="2" creationId="{A4E7D70F-F2BE-2EED-836C-13821CF9627E}"/>
          </ac:spMkLst>
        </pc:spChg>
        <pc:picChg chg="add mod">
          <ac:chgData name="Brandon Nguyen" userId="d7a1262f4efeea63" providerId="LiveId" clId="{DD089B4F-3464-405C-AE70-7A66212F724E}" dt="2024-02-14T22:59:48.318" v="573" actId="14100"/>
          <ac:picMkLst>
            <pc:docMk/>
            <pc:sldMk cId="3932926975" sldId="289"/>
            <ac:picMk id="3" creationId="{6FD430EC-AF6F-09D9-E63F-C3F95F7D317A}"/>
          </ac:picMkLst>
        </pc:picChg>
        <pc:picChg chg="del">
          <ac:chgData name="Brandon Nguyen" userId="d7a1262f4efeea63" providerId="LiveId" clId="{DD089B4F-3464-405C-AE70-7A66212F724E}" dt="2024-02-14T22:59:58.747" v="577" actId="478"/>
          <ac:picMkLst>
            <pc:docMk/>
            <pc:sldMk cId="3932926975" sldId="289"/>
            <ac:picMk id="4" creationId="{C3EA3C9A-0AF1-C1A2-AB08-CA172455C424}"/>
          </ac:picMkLst>
        </pc:picChg>
        <pc:picChg chg="add mod">
          <ac:chgData name="Brandon Nguyen" userId="d7a1262f4efeea63" providerId="LiveId" clId="{DD089B4F-3464-405C-AE70-7A66212F724E}" dt="2024-02-14T23:00:05.699" v="580" actId="1076"/>
          <ac:picMkLst>
            <pc:docMk/>
            <pc:sldMk cId="3932926975" sldId="289"/>
            <ac:picMk id="6" creationId="{C60B101D-8DB7-9FAC-ED9C-DEE017719410}"/>
          </ac:picMkLst>
        </pc:picChg>
        <pc:picChg chg="del">
          <ac:chgData name="Brandon Nguyen" userId="d7a1262f4efeea63" providerId="LiveId" clId="{DD089B4F-3464-405C-AE70-7A66212F724E}" dt="2024-02-14T22:59:43.709" v="571" actId="478"/>
          <ac:picMkLst>
            <pc:docMk/>
            <pc:sldMk cId="3932926975" sldId="289"/>
            <ac:picMk id="7" creationId="{41325192-88B9-95FD-63DC-39BBEF1CFEBC}"/>
          </ac:picMkLst>
        </pc:picChg>
        <pc:picChg chg="add mod">
          <ac:chgData name="Brandon Nguyen" userId="d7a1262f4efeea63" providerId="LiveId" clId="{DD089B4F-3464-405C-AE70-7A66212F724E}" dt="2024-02-14T23:00:07.718" v="581"/>
          <ac:picMkLst>
            <pc:docMk/>
            <pc:sldMk cId="3932926975" sldId="289"/>
            <ac:picMk id="8" creationId="{C6A9F7DC-D4E6-8EA5-EF2A-5BD10676E459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921411728" sldId="290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921411728" sldId="290"/>
            <ac:spMk id="2" creationId="{B6204570-2EDA-5ACC-8216-E0E11192B17D}"/>
          </ac:spMkLst>
        </pc:spChg>
        <pc:picChg chg="del mod">
          <ac:chgData name="Brandon Nguyen" userId="d7a1262f4efeea63" providerId="LiveId" clId="{DD089B4F-3464-405C-AE70-7A66212F724E}" dt="2024-02-14T23:00:15.015" v="585" actId="478"/>
          <ac:picMkLst>
            <pc:docMk/>
            <pc:sldMk cId="1921411728" sldId="290"/>
            <ac:picMk id="3" creationId="{BE60BB9B-DF08-2A1F-7916-C75D3C03EEE6}"/>
          </ac:picMkLst>
        </pc:picChg>
        <pc:picChg chg="add mod">
          <ac:chgData name="Brandon Nguyen" userId="d7a1262f4efeea63" providerId="LiveId" clId="{DD089B4F-3464-405C-AE70-7A66212F724E}" dt="2024-02-14T23:00:21.822" v="587" actId="14100"/>
          <ac:picMkLst>
            <pc:docMk/>
            <pc:sldMk cId="1921411728" sldId="290"/>
            <ac:picMk id="4" creationId="{B74B88AC-131F-9DBE-92E1-81E03282BAEA}"/>
          </ac:picMkLst>
        </pc:picChg>
        <pc:picChg chg="del">
          <ac:chgData name="Brandon Nguyen" userId="d7a1262f4efeea63" providerId="LiveId" clId="{DD089B4F-3464-405C-AE70-7A66212F724E}" dt="2024-02-14T23:00:23.110" v="588" actId="478"/>
          <ac:picMkLst>
            <pc:docMk/>
            <pc:sldMk cId="1921411728" sldId="290"/>
            <ac:picMk id="6" creationId="{A56DE1A0-37C2-CF42-EEA9-5AC1ADA7138F}"/>
          </ac:picMkLst>
        </pc:picChg>
        <pc:picChg chg="add mod">
          <ac:chgData name="Brandon Nguyen" userId="d7a1262f4efeea63" providerId="LiveId" clId="{DD089B4F-3464-405C-AE70-7A66212F724E}" dt="2024-02-14T23:00:40.731" v="593" actId="14100"/>
          <ac:picMkLst>
            <pc:docMk/>
            <pc:sldMk cId="1921411728" sldId="290"/>
            <ac:picMk id="7" creationId="{BAD93B69-71AB-AEBD-DABC-4F415DFBA0C5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507688000" sldId="291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507688000" sldId="291"/>
            <ac:spMk id="2" creationId="{EB2D1FD4-284B-E967-2118-1BD1FC42C453}"/>
          </ac:spMkLst>
        </pc:spChg>
        <pc:spChg chg="add mod">
          <ac:chgData name="Brandon Nguyen" userId="d7a1262f4efeea63" providerId="LiveId" clId="{DD089B4F-3464-405C-AE70-7A66212F724E}" dt="2024-02-15T07:02:52.777" v="682" actId="1076"/>
          <ac:spMkLst>
            <pc:docMk/>
            <pc:sldMk cId="507688000" sldId="291"/>
            <ac:spMk id="12" creationId="{2FB06C53-2BC5-432E-2E0B-3BD7E3715D31}"/>
          </ac:spMkLst>
        </pc:spChg>
        <pc:spChg chg="add del mod">
          <ac:chgData name="Brandon Nguyen" userId="d7a1262f4efeea63" providerId="LiveId" clId="{DD089B4F-3464-405C-AE70-7A66212F724E}" dt="2024-02-15T07:02:25.907" v="677" actId="478"/>
          <ac:spMkLst>
            <pc:docMk/>
            <pc:sldMk cId="507688000" sldId="291"/>
            <ac:spMk id="13" creationId="{8B6D0E40-2940-E2F3-5807-B87629A0E5EE}"/>
          </ac:spMkLst>
        </pc:spChg>
        <pc:picChg chg="add mod">
          <ac:chgData name="Brandon Nguyen" userId="d7a1262f4efeea63" providerId="LiveId" clId="{DD089B4F-3464-405C-AE70-7A66212F724E}" dt="2024-02-14T23:03:38.484" v="605" actId="1076"/>
          <ac:picMkLst>
            <pc:docMk/>
            <pc:sldMk cId="507688000" sldId="291"/>
            <ac:picMk id="4" creationId="{990ACD07-2AC6-E0C1-150C-5EAE3246CEC3}"/>
          </ac:picMkLst>
        </pc:picChg>
        <pc:picChg chg="del">
          <ac:chgData name="Brandon Nguyen" userId="d7a1262f4efeea63" providerId="LiveId" clId="{DD089B4F-3464-405C-AE70-7A66212F724E}" dt="2024-02-14T23:03:26.475" v="602" actId="478"/>
          <ac:picMkLst>
            <pc:docMk/>
            <pc:sldMk cId="507688000" sldId="291"/>
            <ac:picMk id="5" creationId="{B9C9C648-E5F3-F335-CDB0-B04E411164E3}"/>
          </ac:picMkLst>
        </pc:picChg>
        <pc:picChg chg="del">
          <ac:chgData name="Brandon Nguyen" userId="d7a1262f4efeea63" providerId="LiveId" clId="{DD089B4F-3464-405C-AE70-7A66212F724E}" dt="2024-02-14T23:03:25.154" v="601" actId="478"/>
          <ac:picMkLst>
            <pc:docMk/>
            <pc:sldMk cId="507688000" sldId="291"/>
            <ac:picMk id="7" creationId="{39E5120B-1E28-A091-D6B0-4A8A3C551525}"/>
          </ac:picMkLst>
        </pc:picChg>
        <pc:picChg chg="add mod">
          <ac:chgData name="Brandon Nguyen" userId="d7a1262f4efeea63" providerId="LiveId" clId="{DD089B4F-3464-405C-AE70-7A66212F724E}" dt="2024-02-14T23:30:17.348" v="674" actId="1076"/>
          <ac:picMkLst>
            <pc:docMk/>
            <pc:sldMk cId="507688000" sldId="291"/>
            <ac:picMk id="8" creationId="{DF78581A-425A-DB86-E050-8757914444DA}"/>
          </ac:picMkLst>
        </pc:picChg>
        <pc:picChg chg="add del mod">
          <ac:chgData name="Brandon Nguyen" userId="d7a1262f4efeea63" providerId="LiveId" clId="{DD089B4F-3464-405C-AE70-7A66212F724E}" dt="2024-02-15T07:02:22.752" v="676" actId="478"/>
          <ac:picMkLst>
            <pc:docMk/>
            <pc:sldMk cId="507688000" sldId="291"/>
            <ac:picMk id="10" creationId="{0B783FEB-44C0-C54F-9DFA-E2BA6DF26A65}"/>
          </ac:picMkLst>
        </pc:picChg>
        <pc:picChg chg="del">
          <ac:chgData name="Brandon Nguyen" userId="d7a1262f4efeea63" providerId="LiveId" clId="{DD089B4F-3464-405C-AE70-7A66212F724E}" dt="2024-02-14T23:03:39.554" v="606" actId="478"/>
          <ac:picMkLst>
            <pc:docMk/>
            <pc:sldMk cId="507688000" sldId="291"/>
            <ac:picMk id="11" creationId="{2106E2D4-FF14-5335-5147-DA826C1135B3}"/>
          </ac:picMkLst>
        </pc:picChg>
        <pc:picChg chg="add mod">
          <ac:chgData name="Brandon Nguyen" userId="d7a1262f4efeea63" providerId="LiveId" clId="{DD089B4F-3464-405C-AE70-7A66212F724E}" dt="2024-02-15T07:09:09.707" v="687" actId="1076"/>
          <ac:picMkLst>
            <pc:docMk/>
            <pc:sldMk cId="507688000" sldId="291"/>
            <ac:picMk id="15" creationId="{B084CD7A-D6BC-4146-8AD6-37D1E54CBAC3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1815096143" sldId="292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1815096143" sldId="292"/>
            <ac:spMk id="2" creationId="{2C0ED1B0-6C7F-3E5D-9D92-DAA4E54258AF}"/>
          </ac:spMkLst>
        </pc:spChg>
        <pc:picChg chg="del">
          <ac:chgData name="Brandon Nguyen" userId="d7a1262f4efeea63" providerId="LiveId" clId="{DD089B4F-3464-405C-AE70-7A66212F724E}" dt="2024-02-15T07:02:33.212" v="679" actId="478"/>
          <ac:picMkLst>
            <pc:docMk/>
            <pc:sldMk cId="1815096143" sldId="292"/>
            <ac:picMk id="4" creationId="{E0005B74-26E0-42A2-8F63-5AA8C82F065A}"/>
          </ac:picMkLst>
        </pc:picChg>
        <pc:picChg chg="add mod">
          <ac:chgData name="Brandon Nguyen" userId="d7a1262f4efeea63" providerId="LiveId" clId="{DD089B4F-3464-405C-AE70-7A66212F724E}" dt="2024-02-15T07:10:50.961" v="700" actId="1076"/>
          <ac:picMkLst>
            <pc:docMk/>
            <pc:sldMk cId="1815096143" sldId="292"/>
            <ac:picMk id="5" creationId="{FD9E3B06-DE2E-E1AB-4AA6-5F4E43D3602B}"/>
          </ac:picMkLst>
        </pc:picChg>
        <pc:picChg chg="del">
          <ac:chgData name="Brandon Nguyen" userId="d7a1262f4efeea63" providerId="LiveId" clId="{DD089B4F-3464-405C-AE70-7A66212F724E}" dt="2024-02-15T07:02:31.642" v="678" actId="478"/>
          <ac:picMkLst>
            <pc:docMk/>
            <pc:sldMk cId="1815096143" sldId="292"/>
            <ac:picMk id="7" creationId="{45EF99A9-C991-5E20-FF27-EFC6422BE558}"/>
          </ac:picMkLst>
        </pc:picChg>
        <pc:picChg chg="add mod">
          <ac:chgData name="Brandon Nguyen" userId="d7a1262f4efeea63" providerId="LiveId" clId="{DD089B4F-3464-405C-AE70-7A66212F724E}" dt="2024-02-15T07:11:15.292" v="709" actId="1076"/>
          <ac:picMkLst>
            <pc:docMk/>
            <pc:sldMk cId="1815096143" sldId="292"/>
            <ac:picMk id="8" creationId="{A682D87D-EE63-1C19-EE5C-259D8D4B3059}"/>
          </ac:picMkLst>
        </pc:picChg>
        <pc:picChg chg="del">
          <ac:chgData name="Brandon Nguyen" userId="d7a1262f4efeea63" providerId="LiveId" clId="{DD089B4F-3464-405C-AE70-7A66212F724E}" dt="2024-02-15T07:10:52.452" v="701" actId="478"/>
          <ac:picMkLst>
            <pc:docMk/>
            <pc:sldMk cId="1815096143" sldId="292"/>
            <ac:picMk id="10" creationId="{A28D4A5B-4BB6-101F-36AB-954CCB0F50EE}"/>
          </ac:picMkLst>
        </pc:picChg>
        <pc:picChg chg="add mod">
          <ac:chgData name="Brandon Nguyen" userId="d7a1262f4efeea63" providerId="LiveId" clId="{DD089B4F-3464-405C-AE70-7A66212F724E}" dt="2024-02-15T07:11:01.271" v="704" actId="1076"/>
          <ac:picMkLst>
            <pc:docMk/>
            <pc:sldMk cId="1815096143" sldId="292"/>
            <ac:picMk id="11" creationId="{AA0066B2-6379-4D22-EB19-3176B626CE35}"/>
          </ac:picMkLst>
        </pc:picChg>
      </pc:sldChg>
      <pc:sldChg chg="addSp delSp modSp add mod">
        <pc:chgData name="Brandon Nguyen" userId="d7a1262f4efeea63" providerId="LiveId" clId="{DD089B4F-3464-405C-AE70-7A66212F724E}" dt="2024-02-15T07:13:57.538" v="745"/>
        <pc:sldMkLst>
          <pc:docMk/>
          <pc:sldMk cId="27571145" sldId="293"/>
        </pc:sldMkLst>
        <pc:spChg chg="mod">
          <ac:chgData name="Brandon Nguyen" userId="d7a1262f4efeea63" providerId="LiveId" clId="{DD089B4F-3464-405C-AE70-7A66212F724E}" dt="2024-02-15T07:13:57.538" v="745"/>
          <ac:spMkLst>
            <pc:docMk/>
            <pc:sldMk cId="27571145" sldId="293"/>
            <ac:spMk id="2" creationId="{E8834D4B-F84B-AB88-C0D6-DE1C11910611}"/>
          </ac:spMkLst>
        </pc:spChg>
        <pc:picChg chg="add mod">
          <ac:chgData name="Brandon Nguyen" userId="d7a1262f4efeea63" providerId="LiveId" clId="{DD089B4F-3464-405C-AE70-7A66212F724E}" dt="2024-02-15T07:11:38.987" v="721" actId="1076"/>
          <ac:picMkLst>
            <pc:docMk/>
            <pc:sldMk cId="27571145" sldId="293"/>
            <ac:picMk id="4" creationId="{6FEBA6CA-4450-5C66-B062-4B6CE1D4FAFE}"/>
          </ac:picMkLst>
        </pc:picChg>
        <pc:picChg chg="del">
          <ac:chgData name="Brandon Nguyen" userId="d7a1262f4efeea63" providerId="LiveId" clId="{DD089B4F-3464-405C-AE70-7A66212F724E}" dt="2024-02-15T07:02:37.598" v="681" actId="478"/>
          <ac:picMkLst>
            <pc:docMk/>
            <pc:sldMk cId="27571145" sldId="293"/>
            <ac:picMk id="5" creationId="{66C2A691-50AA-C0F5-FC65-43A9F57B2742}"/>
          </ac:picMkLst>
        </pc:picChg>
        <pc:picChg chg="add mod">
          <ac:chgData name="Brandon Nguyen" userId="d7a1262f4efeea63" providerId="LiveId" clId="{DD089B4F-3464-405C-AE70-7A66212F724E}" dt="2024-02-15T07:12:04.527" v="732" actId="1076"/>
          <ac:picMkLst>
            <pc:docMk/>
            <pc:sldMk cId="27571145" sldId="293"/>
            <ac:picMk id="7" creationId="{68274DAC-BF56-93CE-E6EC-67F6F17EF2D4}"/>
          </ac:picMkLst>
        </pc:picChg>
        <pc:picChg chg="del">
          <ac:chgData name="Brandon Nguyen" userId="d7a1262f4efeea63" providerId="LiveId" clId="{DD089B4F-3464-405C-AE70-7A66212F724E}" dt="2024-02-15T07:02:36.092" v="680" actId="478"/>
          <ac:picMkLst>
            <pc:docMk/>
            <pc:sldMk cId="27571145" sldId="293"/>
            <ac:picMk id="9" creationId="{9421797B-453E-32A3-4BFB-929A047C2742}"/>
          </ac:picMkLst>
        </pc:picChg>
        <pc:picChg chg="add mod">
          <ac:chgData name="Brandon Nguyen" userId="d7a1262f4efeea63" providerId="LiveId" clId="{DD089B4F-3464-405C-AE70-7A66212F724E}" dt="2024-02-15T07:11:58.414" v="729" actId="1076"/>
          <ac:picMkLst>
            <pc:docMk/>
            <pc:sldMk cId="27571145" sldId="293"/>
            <ac:picMk id="10" creationId="{22FC5F4B-DF60-52A5-97DB-C15841C8F250}"/>
          </ac:picMkLst>
        </pc:picChg>
        <pc:picChg chg="del">
          <ac:chgData name="Brandon Nguyen" userId="d7a1262f4efeea63" providerId="LiveId" clId="{DD089B4F-3464-405C-AE70-7A66212F724E}" dt="2024-02-15T07:11:39.996" v="722" actId="478"/>
          <ac:picMkLst>
            <pc:docMk/>
            <pc:sldMk cId="27571145" sldId="293"/>
            <ac:picMk id="11" creationId="{F26F1244-8D37-54EC-C399-E189AB9A211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4AA7-6B3F-12A6-1E93-B3CE8BF54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A6C09-CDF2-9FFF-1747-7428DD82D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B109-8FBC-A15C-1B1A-16075A54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054FD-79F1-92F0-433C-E08D8B17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7B71-F2D4-E8A4-30E9-7B77B8AA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4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F3FC-44DF-B7B1-0AB9-4CD90A9D0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985E2-8EBA-D8DC-8CFA-C3F1F8AF6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8E180-E417-2A3D-B408-2DADA7B65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E170-CFD6-E272-7EC8-047073D5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EF9B7-3E30-4950-CFE2-EC64FDE4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62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F4AE9B-6BF8-3E6F-E7BF-577A48F96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4AE3E-512C-73BF-1D76-827DEBC8F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0FB85-2506-A3F5-4AF8-4E61F43E5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699C-94BD-8BDA-287B-8A00AC5D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3032-76EF-FB41-9729-952DE6EB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3642-BDC3-6F28-CB78-42477EC7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EB5E7-2E93-D20E-808E-5FA466ED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F4DCD-CDFD-B85B-8338-6283E94E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B813-4432-60A1-6C79-7C081957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5511-9793-013A-CC6D-FD3DF232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9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2B44-8618-1F92-6F7E-AE5D9941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E4BDF-FB43-6FFB-248E-AD448CB02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CCA73-096F-1424-A144-701BE2A1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3F3FB-37A8-DD36-9B50-F5925087E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2B09A-80FA-C04D-78DD-160F0B05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9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608B-470E-328D-409E-2FCC0DD2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815C6-6508-5835-82EF-C6924A1908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6CB84-D76E-3211-10ED-59DDF0660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06432-9541-76A1-1723-7EE76127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8010F-5006-F968-C90F-EFB28517A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EE174-7302-CC41-45D6-FC3EA3230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8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FC6D2-1AB0-7F83-6399-82B109CF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9BAFE-5B1E-03BA-89A8-13806BB3B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D4F2E-5B5B-ACCF-9F11-FA0D80B9A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A871D-8C07-C898-88A3-88B546351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ED51E-506B-317D-6098-C60513DD71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7E879-5881-F468-6417-C4AA1BE4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7B3C7-4140-7C56-603F-EB5DE47D6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616B1-53BB-8C2F-DFCA-F2106C3A7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4F74-DDCB-18B7-6F83-0196D3DC5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D39DB-128A-C125-D679-21ACFD0F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D4755-48F1-7AEC-7C0B-968434E6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FB8E8-C6ED-F76B-474C-0706748D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7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8717-2E5F-2455-8BB4-EC321956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8F66F9-715B-952B-F4B6-27595797C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DE44F-AE86-1D6D-009A-684573B3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38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84F6-5A3F-B30B-6EFF-10E29305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3E7AD-82FA-1FFE-ECDB-38A8EB2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8BBBD-6EF9-529C-CA67-3D21A46E4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DD0EB-BFF4-7289-C98F-BDD77A4A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51CF3-A2F5-9025-A293-49B7AB9E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1952B-53EF-630C-8B5F-5265707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4212-28F2-71E0-3A50-30BD0160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50468F-CD74-C010-E43F-8018F0E4F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E9DA7-7670-57D4-DEF6-E605EAE39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4058C-55BA-C863-0731-4CFCEEED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50FFD-3D13-30C8-EE7D-84BFE581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C7B41-5CB0-BA09-8FC6-E69825B4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0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DE0A0-C677-5F55-7677-B8AE939C2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EBDAD-13F2-34D3-A42E-CBF72CC12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80354-24F1-E91A-7373-4EA0EBA5E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58260-7C7F-41D6-8A0A-4B8E6FF5A09D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E166B-4060-B04C-4EF1-2E1A335D2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08E22-C8D2-0193-5E41-452665485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456DF-3093-40D0-872D-05F5D7A1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9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976C-8695-4A8E-CD5D-D3DC7B531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Magnetic Sensor Tracking</a:t>
            </a:r>
            <a:br>
              <a:rPr lang="en-US" dirty="0"/>
            </a:br>
            <a:r>
              <a:rPr lang="en-US" dirty="0"/>
              <a:t>Angle Corrected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EA210-7EB9-7A56-B24D-E759EB70F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02/13/2024</a:t>
            </a:r>
          </a:p>
        </p:txBody>
      </p:sp>
    </p:spTree>
    <p:extLst>
      <p:ext uri="{BB962C8B-B14F-4D97-AF65-F5344CB8AC3E}">
        <p14:creationId xmlns:p14="http://schemas.microsoft.com/office/powerpoint/2010/main" val="3026103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90FE8-BB4B-B4A6-4E8B-1C6B37860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3251-25A0-4603-BF12-C5454491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39E70CE1-A2DD-4CD5-974B-4476A8357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99" y="2112506"/>
            <a:ext cx="3954491" cy="3244978"/>
          </a:xfrm>
          <a:prstGeom prst="rect">
            <a:avLst/>
          </a:prstGeom>
        </p:spPr>
      </p:pic>
      <p:pic>
        <p:nvPicPr>
          <p:cNvPr id="8" name="Picture 7" descr="A graph of a graph with blue dots&#10;&#10;Description automatically generated">
            <a:extLst>
              <a:ext uri="{FF2B5EF4-FFF2-40B4-BE49-F238E27FC236}">
                <a16:creationId xmlns:a16="http://schemas.microsoft.com/office/drawing/2014/main" id="{EAA66847-BC8E-20E3-7F61-3705D4BD4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21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7741E692-4BD4-F4A6-1C4B-0D02845B8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0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B9A30-29D1-5E68-3494-885F339E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06F3-FBBB-EF3A-33CD-F0F1D2A6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4" name="Picture 3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F059FBA0-3D8A-5BC6-05CD-DB32B99FC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71" y="2112506"/>
            <a:ext cx="3885570" cy="3244976"/>
          </a:xfrm>
          <a:prstGeom prst="rect">
            <a:avLst/>
          </a:prstGeom>
        </p:spPr>
      </p:pic>
      <p:pic>
        <p:nvPicPr>
          <p:cNvPr id="6" name="Picture 5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CCCF9506-22DE-B440-FC2F-9A3F0BE47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5570" cy="3244976"/>
          </a:xfrm>
          <a:prstGeom prst="rect">
            <a:avLst/>
          </a:prstGeom>
        </p:spPr>
      </p:pic>
      <p:pic>
        <p:nvPicPr>
          <p:cNvPr id="8" name="Picture 7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7FBF9CB9-EAB1-A923-9978-6746EBE24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E979C-017E-403C-616A-ED31DC8B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87E6-E326-FF27-D4B5-0B6C1AE1D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09447DEB-F3D7-0066-94C3-5F6A4A343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9" y="2112503"/>
            <a:ext cx="3917972" cy="3244978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C0AE4CC9-2CAA-1D9F-2833-7553D8D3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3" cy="3244979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39BB4C7B-11CD-F9F3-921F-26E05EB71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5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42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BDEEA-748A-FF2B-B101-6388E3A12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C842-E7C9-6C11-86E4-24540B143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57D6F048-9897-E914-F902-A0DFE81F1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699" y="2112506"/>
            <a:ext cx="3954491" cy="3244978"/>
          </a:xfrm>
          <a:prstGeom prst="rect">
            <a:avLst/>
          </a:prstGeom>
        </p:spPr>
      </p:pic>
      <p:pic>
        <p:nvPicPr>
          <p:cNvPr id="8" name="Picture 7" descr="A graph of a graph with blue dots&#10;&#10;Description automatically generated">
            <a:extLst>
              <a:ext uri="{FF2B5EF4-FFF2-40B4-BE49-F238E27FC236}">
                <a16:creationId xmlns:a16="http://schemas.microsoft.com/office/drawing/2014/main" id="{744E01F6-93B9-0413-893C-44ED26C80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21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E2925C6-E59E-1FD4-BAD5-50AE71691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0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3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3101D-C846-F1EF-DD31-E05B47930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DAA2-8D9D-D272-D6B2-CF7DD76B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891CFD2A-9677-A50B-D87C-0E64CAC97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71" y="2112506"/>
            <a:ext cx="3885570" cy="3244976"/>
          </a:xfrm>
          <a:prstGeom prst="rect">
            <a:avLst/>
          </a:prstGeom>
        </p:spPr>
      </p:pic>
      <p:pic>
        <p:nvPicPr>
          <p:cNvPr id="6" name="Picture 5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89E208E6-812B-2BAF-39B5-D835A673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5570" cy="3244976"/>
          </a:xfrm>
          <a:prstGeom prst="rect">
            <a:avLst/>
          </a:prstGeom>
        </p:spPr>
      </p:pic>
      <p:pic>
        <p:nvPicPr>
          <p:cNvPr id="8" name="Picture 7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779C388A-5204-5F42-E506-EFA165960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4FBAD-96DB-98F6-044A-C9FA840A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BDAD2-3461-F73F-C51C-27126818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=3.18mm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C9EDEFE7-7E5F-DF5F-1983-46AA8BE3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86" y="2112503"/>
            <a:ext cx="3917972" cy="3244978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BE7E9094-BCA8-7F60-043A-7D9195C7A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4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set of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273E7424-B251-98B9-D975-2D5225B0B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2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3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24CA6-A5E4-9FF7-3FC8-F42A4D97C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1FC7-3501-0BDD-9809-D3E6DDFA4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=3.18mm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0E22A-FAA0-270B-9D7D-46613BAC3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1" y="2112506"/>
            <a:ext cx="4011878" cy="3244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BBE99-38BD-7E3F-8CCB-84E78CB07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82" y="2112506"/>
            <a:ext cx="3975359" cy="3244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D684E-12CC-0E1B-7F89-565079F97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2" y="2112506"/>
            <a:ext cx="3886670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D3EED-447C-2C2B-1067-A826AD6AC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46854-5AB1-6907-3465-253360FF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=3.18mm</a:t>
            </a:r>
          </a:p>
        </p:txBody>
      </p:sp>
      <p:pic>
        <p:nvPicPr>
          <p:cNvPr id="5" name="Picture 4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6EF15DA7-E21A-1FBF-7707-1FA68DFB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9" y="2112506"/>
            <a:ext cx="3885570" cy="3244976"/>
          </a:xfrm>
          <a:prstGeom prst="rect">
            <a:avLst/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26685AEA-64D9-D876-231A-3C35EE4F5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9" y="2112506"/>
            <a:ext cx="3885570" cy="3244976"/>
          </a:xfrm>
          <a:prstGeom prst="rect">
            <a:avLst/>
          </a:prstGeom>
        </p:spPr>
      </p:pic>
      <p:pic>
        <p:nvPicPr>
          <p:cNvPr id="11" name="Picture 10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6E34E9FF-4F6A-2713-5C95-DFF751E8B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0" y="2112506"/>
            <a:ext cx="3943329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8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29D46-EBF5-A76F-1E12-62E8DF71C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5BC5-9F61-F24F-4D3A-15203958C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Magnetic Sensor Tracking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2971A-CF65-C604-7E44-A08862FCBE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02/14/2024</a:t>
            </a:r>
          </a:p>
        </p:txBody>
      </p:sp>
    </p:spTree>
    <p:extLst>
      <p:ext uri="{BB962C8B-B14F-4D97-AF65-F5344CB8AC3E}">
        <p14:creationId xmlns:p14="http://schemas.microsoft.com/office/powerpoint/2010/main" val="365302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371C-80E5-D508-4CF6-F5AF5FD3E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ED12-9E82-71CC-E642-DF9151A5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7FC674C5-B4D0-8A98-ACDC-AF39B018F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85" y="2112501"/>
            <a:ext cx="3917971" cy="3244977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AA3DA794-8F4E-BC42-BFDA-94DE0671F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4" y="2112502"/>
            <a:ext cx="3917971" cy="3244977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65CC12C9-EFC5-049F-0220-6FA99E503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3" y="2112501"/>
            <a:ext cx="3917971" cy="32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3A64F9F-EECB-5C1C-C48C-C63B38A16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17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FC14-8D7D-2F7B-C5EA-488629B38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A632-F4DD-D49B-76D6-28D203C10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4" name="Picture 3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2547B2F-EFC2-BB54-1E97-93727961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07" y="2112506"/>
            <a:ext cx="3954491" cy="3244978"/>
          </a:xfrm>
          <a:prstGeom prst="rect">
            <a:avLst/>
          </a:prstGeom>
        </p:spPr>
      </p:pic>
      <p:pic>
        <p:nvPicPr>
          <p:cNvPr id="6" name="Picture 5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129711E4-B235-33BD-8F7F-AAF5FB7AA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16" y="2112506"/>
            <a:ext cx="3954491" cy="3244978"/>
          </a:xfrm>
          <a:prstGeom prst="rect">
            <a:avLst/>
          </a:prstGeom>
        </p:spPr>
      </p:pic>
      <p:pic>
        <p:nvPicPr>
          <p:cNvPr id="9" name="Picture 8" descr="A graph with blue dots&#10;&#10;Description automatically generated">
            <a:extLst>
              <a:ext uri="{FF2B5EF4-FFF2-40B4-BE49-F238E27FC236}">
                <a16:creationId xmlns:a16="http://schemas.microsoft.com/office/drawing/2014/main" id="{663FECD9-E6C8-D0F3-7369-4485BC32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7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88A02-BBF3-016D-1EAD-D05226260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3BD3-4D71-D8A1-1A94-04DF801C6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9" name="Picture 8" descr="A graph of a person with blue and orange dots&#10;&#10;Description automatically generated">
            <a:extLst>
              <a:ext uri="{FF2B5EF4-FFF2-40B4-BE49-F238E27FC236}">
                <a16:creationId xmlns:a16="http://schemas.microsoft.com/office/drawing/2014/main" id="{1364FA5A-D0C5-8E9F-8CDC-1B0FC7E56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78" y="2112505"/>
            <a:ext cx="3886202" cy="3245503"/>
          </a:xfrm>
          <a:prstGeom prst="rect">
            <a:avLst/>
          </a:prstGeom>
        </p:spPr>
      </p:pic>
      <p:pic>
        <p:nvPicPr>
          <p:cNvPr id="11" name="Picture 10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C394918B-DAC5-5B3B-5DF9-CE31EF182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6201" cy="3245503"/>
          </a:xfrm>
          <a:prstGeom prst="rect">
            <a:avLst/>
          </a:prstGeom>
        </p:spPr>
      </p:pic>
      <p:pic>
        <p:nvPicPr>
          <p:cNvPr id="13" name="Picture 12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F1624669-320F-4582-7144-11D1EBC21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5" y="2112506"/>
            <a:ext cx="3886202" cy="32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25B4E-C88F-5407-80D5-C36B2540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C962-4BFF-44B3-B83C-41CAFB09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63A8EEDA-3FE2-7304-4DBB-84DED7DB0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8" y="2112504"/>
            <a:ext cx="3917972" cy="3244978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913B770-75D1-42E4-30A9-AD5F05F02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4"/>
            <a:ext cx="3917972" cy="3244978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78D6B24F-4904-733B-E3A6-293F8EA7A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4" y="2112504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5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A9AB4-5030-A280-0BD3-CAE2CEF8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BDA2-4F21-92F0-78A9-0438A02B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5102D8E5-BE68-535A-46AC-B374CCDF8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01" y="2112506"/>
            <a:ext cx="3954491" cy="3244978"/>
          </a:xfrm>
          <a:prstGeom prst="rect">
            <a:avLst/>
          </a:prstGeom>
        </p:spPr>
      </p:pic>
      <p:pic>
        <p:nvPicPr>
          <p:cNvPr id="8" name="Picture 7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88DDC712-42F9-DEF7-C3E4-73195EDAF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23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095A80EA-7F95-41F2-D733-D34C4C6A3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7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4D9F7-9FA4-1513-D0C2-C2B96A907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A8EF-8C18-6089-D536-0119C1D4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4" name="Picture 3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350A10DA-55EC-F5C5-3C53-BFD7FA112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  <p:pic>
        <p:nvPicPr>
          <p:cNvPr id="6" name="Picture 5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FBD14642-1E42-1DDF-3926-AFF1DFCBB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5" y="2112506"/>
            <a:ext cx="3885570" cy="3244976"/>
          </a:xfrm>
          <a:prstGeom prst="rect">
            <a:avLst/>
          </a:prstGeom>
        </p:spPr>
      </p:pic>
      <p:pic>
        <p:nvPicPr>
          <p:cNvPr id="8" name="Picture 7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DD1A85EB-B87C-0954-7F42-B61C652E7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5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8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168A9-B86D-10F2-0964-C0B406CA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E995-D2D6-C2BD-FD9B-7C6775D91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285CF9DE-7176-5922-A9A2-048A9A28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916" y="2112503"/>
            <a:ext cx="3917972" cy="3244978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F773D3B-59C0-703C-76F8-8266242C6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44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92362043-8426-73E8-90C1-CB765FAAF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83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2E6F9-034C-A4DD-968A-7279C4A35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4C59-84C5-8087-33DE-A68A907D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4" name="Picture 3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DC3CC4CB-6B38-8763-6527-8CD684A7C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07" y="2112506"/>
            <a:ext cx="3917972" cy="3244978"/>
          </a:xfrm>
          <a:prstGeom prst="rect">
            <a:avLst/>
          </a:prstGeom>
        </p:spPr>
      </p:pic>
      <p:pic>
        <p:nvPicPr>
          <p:cNvPr id="7" name="Picture 6" descr="A graph with blue dots&#10;&#10;Description automatically generated">
            <a:extLst>
              <a:ext uri="{FF2B5EF4-FFF2-40B4-BE49-F238E27FC236}">
                <a16:creationId xmlns:a16="http://schemas.microsoft.com/office/drawing/2014/main" id="{664E5749-1FA5-50E2-D635-36059406F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16" y="2112506"/>
            <a:ext cx="3954491" cy="3244978"/>
          </a:xfrm>
          <a:prstGeom prst="rect">
            <a:avLst/>
          </a:prstGeom>
        </p:spPr>
      </p:pic>
      <p:pic>
        <p:nvPicPr>
          <p:cNvPr id="10" name="Picture 9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7E8E4E6B-8019-338F-43A1-5628D3A6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5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4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2CBA7-3F5D-B3A5-D93D-5251478F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20CB-58B9-0C80-9618-592C1BE9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5" name="Picture 4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817A575E-31B2-7A61-0FEB-235969864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1" cy="3244976"/>
          </a:xfrm>
          <a:prstGeom prst="rect">
            <a:avLst/>
          </a:prstGeom>
        </p:spPr>
      </p:pic>
      <p:pic>
        <p:nvPicPr>
          <p:cNvPr id="9" name="Picture 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678F4ED-3FB3-EF67-1D8D-419108E60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3" y="2112506"/>
            <a:ext cx="3885570" cy="3244976"/>
          </a:xfrm>
          <a:prstGeom prst="rect">
            <a:avLst/>
          </a:prstGeom>
        </p:spPr>
      </p:pic>
      <p:pic>
        <p:nvPicPr>
          <p:cNvPr id="11" name="Picture 10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9890BAEC-AE6C-30EB-B927-8F92E886D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2" y="2112506"/>
            <a:ext cx="3885571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62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21D68-13C4-5B17-5AA8-819597708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3429-A137-C356-F578-E68919B92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2659773B-EAA9-9632-9C30-D3A151900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50" y="2112503"/>
            <a:ext cx="3917972" cy="3244978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0C36A3A8-4BFD-61C2-0646-64F7F99BC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8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46B4DE42-9237-EE0B-0C42-6A1B14D57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6" y="2112503"/>
            <a:ext cx="3917972" cy="3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10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84B47-FDCC-49C5-C180-A3B5D82FC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5E4E8-3310-94C3-FE51-DF5614C7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C2684939-967F-A611-5223-5B9F220D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181" y="2112506"/>
            <a:ext cx="4011878" cy="3244978"/>
          </a:xfrm>
          <a:prstGeom prst="rect">
            <a:avLst/>
          </a:prstGeom>
        </p:spPr>
      </p:pic>
      <p:pic>
        <p:nvPicPr>
          <p:cNvPr id="7" name="Picture 6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D22B032A-1399-EE16-71FA-B9DF04C33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03" y="2112506"/>
            <a:ext cx="4011878" cy="3244978"/>
          </a:xfrm>
          <a:prstGeom prst="rect">
            <a:avLst/>
          </a:prstGeom>
        </p:spPr>
      </p:pic>
      <p:pic>
        <p:nvPicPr>
          <p:cNvPr id="10" name="Picture 9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C0F95931-3968-0E08-199F-831D51A65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0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9C3A4-CF8A-D72B-A4C0-6986179CC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ABF8-FF25-8713-E04F-0DCE09AE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9" name="Picture 8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6AB0D90A-CB8E-F9D5-7E04-0A88DC788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3" y="2112502"/>
            <a:ext cx="3921423" cy="3244977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C75E74AB-77EB-5A94-84A1-3CF57A86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2" cy="3244978"/>
          </a:xfrm>
          <a:prstGeom prst="rect">
            <a:avLst/>
          </a:prstGeom>
        </p:spPr>
      </p:pic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8EB75659-7FFA-5AD4-52A7-155C353F3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77" y="2112501"/>
            <a:ext cx="3917971" cy="32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2BEAE-A4F7-ADB8-EA16-D3053EEA9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EE1E-C921-10FB-435C-51AC29231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5" name="Picture 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409EB014-2D63-DD45-3103-C2475BD6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  <p:pic>
        <p:nvPicPr>
          <p:cNvPr id="9" name="Picture 8" descr="A graph of a person with red dots&#10;&#10;Description automatically generated with medium confidence">
            <a:extLst>
              <a:ext uri="{FF2B5EF4-FFF2-40B4-BE49-F238E27FC236}">
                <a16:creationId xmlns:a16="http://schemas.microsoft.com/office/drawing/2014/main" id="{96DFF3C8-B54E-577E-C57A-D590CE483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6" y="2112506"/>
            <a:ext cx="3885571" cy="3244976"/>
          </a:xfrm>
          <a:prstGeom prst="rect">
            <a:avLst/>
          </a:prstGeom>
        </p:spPr>
      </p:pic>
      <p:pic>
        <p:nvPicPr>
          <p:cNvPr id="11" name="Picture 10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C26885E4-F02C-84EC-4A05-F9D975EF2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6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75C30-E329-06F2-2139-59A95EFBA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D95E-885D-DE45-1819-1F808BE43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F7DC29C2-3A55-1BBA-920A-CF0BCBC01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06510"/>
            <a:ext cx="6099145" cy="5051489"/>
          </a:xfrm>
          <a:prstGeom prst="rect">
            <a:avLst/>
          </a:prstGeom>
        </p:spPr>
      </p:pic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030F7073-1D5F-98A9-3322-81FF27B95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32" y="1806510"/>
            <a:ext cx="6031268" cy="50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3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05A5-F9F4-A150-76FF-EFBDEF41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D70F-F2BE-2EED-836C-13821CF9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3" name="Picture 2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6FD430EC-AF6F-09D9-E63F-C3F95F7D3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6510"/>
            <a:ext cx="6245330" cy="5051489"/>
          </a:xfrm>
          <a:prstGeom prst="rect">
            <a:avLst/>
          </a:prstGeom>
        </p:spPr>
      </p:pic>
      <p:pic>
        <p:nvPicPr>
          <p:cNvPr id="6" name="Picture 5" descr="A graph of error&#10;&#10;Description automatically generated">
            <a:extLst>
              <a:ext uri="{FF2B5EF4-FFF2-40B4-BE49-F238E27FC236}">
                <a16:creationId xmlns:a16="http://schemas.microsoft.com/office/drawing/2014/main" id="{C60B101D-8DB7-9FAC-ED9C-DEE017719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74" y="1806509"/>
            <a:ext cx="6175826" cy="50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26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BBE32-6997-4B62-E0F1-C69414BEE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4570-2EDA-5ACC-8216-E0E11192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D31-N52: D = 4.76mm, H =1.59mm</a:t>
            </a:r>
          </a:p>
        </p:txBody>
      </p:sp>
      <p:pic>
        <p:nvPicPr>
          <p:cNvPr id="4" name="Picture 3" descr="A graph of a person with red dots&#10;&#10;Description automatically generated with medium confidence">
            <a:extLst>
              <a:ext uri="{FF2B5EF4-FFF2-40B4-BE49-F238E27FC236}">
                <a16:creationId xmlns:a16="http://schemas.microsoft.com/office/drawing/2014/main" id="{B74B88AC-131F-9DBE-92E1-81E03282B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" y="1806509"/>
            <a:ext cx="6048713" cy="5051491"/>
          </a:xfrm>
          <a:prstGeom prst="rect">
            <a:avLst/>
          </a:prstGeom>
        </p:spPr>
      </p:pic>
      <p:pic>
        <p:nvPicPr>
          <p:cNvPr id="7" name="Picture 6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BAD93B69-71AB-AEBD-DABC-4F415DFBA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27" y="1805657"/>
            <a:ext cx="5981974" cy="50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11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A258-39DC-AE8C-4BE2-9688B0BD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1FD4-284B-E967-2118-1BD1FC42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 3.18mm, gain = 4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990ACD07-2AC6-E0C1-150C-5EAE3246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3" y="2112503"/>
            <a:ext cx="3917973" cy="3244979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F78581A-425A-DB86-E050-875791444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0" y="2112502"/>
            <a:ext cx="3917973" cy="3244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B06C53-2BC5-432E-2E0B-3BD7E3715D31}"/>
              </a:ext>
            </a:extLst>
          </p:cNvPr>
          <p:cNvSpPr txBox="1"/>
          <p:nvPr/>
        </p:nvSpPr>
        <p:spPr>
          <a:xfrm flipH="1">
            <a:off x="7725592" y="1179834"/>
            <a:ext cx="27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Gain = 4 (lower resolution)</a:t>
            </a:r>
          </a:p>
        </p:txBody>
      </p:sp>
      <p:pic>
        <p:nvPicPr>
          <p:cNvPr id="15" name="Picture 1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B084CD7A-D6BC-4146-8AD6-37D1E54CB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86" y="2112501"/>
            <a:ext cx="3917973" cy="324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8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49CDF-D3D2-C604-2923-9E6A0B297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D1B0-6C7F-3E5D-9D92-DAA4E542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 3.18mm, gain = 4</a:t>
            </a:r>
          </a:p>
        </p:txBody>
      </p:sp>
      <p:pic>
        <p:nvPicPr>
          <p:cNvPr id="5" name="Picture 4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FD9E3B06-DE2E-E1AB-4AA6-5F4E43D3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582" y="2112506"/>
            <a:ext cx="3975360" cy="3244978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A682D87D-EE63-1C19-EE5C-259D8D4B3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42" y="2112506"/>
            <a:ext cx="4011878" cy="3244978"/>
          </a:xfrm>
          <a:prstGeom prst="rect">
            <a:avLst/>
          </a:prstGeom>
        </p:spPr>
      </p:pic>
      <p:pic>
        <p:nvPicPr>
          <p:cNvPr id="11" name="Picture 10" descr="A graph with blue dots&#10;&#10;Description automatically generated">
            <a:extLst>
              <a:ext uri="{FF2B5EF4-FFF2-40B4-BE49-F238E27FC236}">
                <a16:creationId xmlns:a16="http://schemas.microsoft.com/office/drawing/2014/main" id="{AA0066B2-6379-4D22-EB19-3176B626C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4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96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BDA12-F457-ADD1-CAFD-96AD13CD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4D4B-F84B-AB88-C0D6-DE1C1191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D32-N52: D = 4.76mm, H = 3.18mm, gain = 4</a:t>
            </a:r>
          </a:p>
        </p:txBody>
      </p:sp>
      <p:pic>
        <p:nvPicPr>
          <p:cNvPr id="4" name="Picture 3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6FEBA6CA-4450-5C66-B062-4B6CE1D4F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78" y="2113327"/>
            <a:ext cx="3884588" cy="3244155"/>
          </a:xfrm>
          <a:prstGeom prst="rect">
            <a:avLst/>
          </a:prstGeom>
        </p:spPr>
      </p:pic>
      <p:pic>
        <p:nvPicPr>
          <p:cNvPr id="7" name="Picture 6" descr="A graph of a graph of a person with a blue and red dot&#10;&#10;Description automatically generated with medium confidence">
            <a:extLst>
              <a:ext uri="{FF2B5EF4-FFF2-40B4-BE49-F238E27FC236}">
                <a16:creationId xmlns:a16="http://schemas.microsoft.com/office/drawing/2014/main" id="{68274DAC-BF56-93CE-E6EC-67F6F17EF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66" y="2113326"/>
            <a:ext cx="3884588" cy="3244155"/>
          </a:xfrm>
          <a:prstGeom prst="rect">
            <a:avLst/>
          </a:prstGeom>
        </p:spPr>
      </p:pic>
      <p:pic>
        <p:nvPicPr>
          <p:cNvPr id="10" name="Picture 9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22FC5F4B-DF60-52A5-97DB-C15841C8F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90" y="2113327"/>
            <a:ext cx="3884588" cy="32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BE599-9C3E-8840-6D7A-C5F290CBD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F9F61-9B8B-6383-DB8A-04CF0C5C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7" name="Picture 6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F401950A-557E-8DD4-84C1-6EBF427E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7" y="2112506"/>
            <a:ext cx="4006146" cy="3244978"/>
          </a:xfrm>
          <a:prstGeom prst="rect">
            <a:avLst/>
          </a:prstGeom>
          <a:effectLst/>
        </p:spPr>
      </p:pic>
      <p:pic>
        <p:nvPicPr>
          <p:cNvPr id="11" name="Picture 10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9F871DAE-F398-F6B8-E172-0884A3AC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91" y="2112506"/>
            <a:ext cx="4011878" cy="3244978"/>
          </a:xfrm>
          <a:prstGeom prst="rect">
            <a:avLst/>
          </a:prstGeom>
        </p:spPr>
      </p:pic>
      <p:pic>
        <p:nvPicPr>
          <p:cNvPr id="15" name="Picture 14" descr="A graph of blue dots&#10;&#10;Description automatically generated">
            <a:extLst>
              <a:ext uri="{FF2B5EF4-FFF2-40B4-BE49-F238E27FC236}">
                <a16:creationId xmlns:a16="http://schemas.microsoft.com/office/drawing/2014/main" id="{82C0D9BC-5EC1-2361-6E71-E501198C6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9" y="2112506"/>
            <a:ext cx="3954491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08C2A-95B3-FECE-1DD5-1041558E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6487-1997-2512-AA24-4A0120CBD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D201-N52: D = 3.175mm, H =0.79mm</a:t>
            </a:r>
          </a:p>
        </p:txBody>
      </p:sp>
      <p:pic>
        <p:nvPicPr>
          <p:cNvPr id="5" name="Content Placeholder 4" descr="A graph of a person with red and blue dots&#10;&#10;Description automatically generated">
            <a:extLst>
              <a:ext uri="{FF2B5EF4-FFF2-40B4-BE49-F238E27FC236}">
                <a16:creationId xmlns:a16="http://schemas.microsoft.com/office/drawing/2014/main" id="{2E923BF2-284B-8F5C-272B-681523B8E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7" y="2112506"/>
            <a:ext cx="3886200" cy="3244976"/>
          </a:xfrm>
          <a:prstGeom prst="rect">
            <a:avLst/>
          </a:prstGeom>
        </p:spPr>
      </p:pic>
      <p:pic>
        <p:nvPicPr>
          <p:cNvPr id="8" name="Picture 7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38F7BAE3-E09E-DC05-04EC-3AC627C55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77" y="2112506"/>
            <a:ext cx="3885570" cy="3244976"/>
          </a:xfrm>
          <a:prstGeom prst="rect">
            <a:avLst/>
          </a:prstGeom>
        </p:spPr>
      </p:pic>
      <p:pic>
        <p:nvPicPr>
          <p:cNvPr id="4" name="Picture 3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16B6F6AC-1E2C-4B68-D1B0-5DF15807F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1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0D446-60AE-7BE0-0732-A9A4B7AE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B429-FB80-873D-7E5A-BDC19D6C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5" name="Picture 4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2F682545-0CE5-C829-7C34-7FCDE844F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5" y="2112504"/>
            <a:ext cx="3917971" cy="3244977"/>
          </a:xfrm>
          <a:prstGeom prst="rect">
            <a:avLst/>
          </a:prstGeom>
        </p:spPr>
      </p:pic>
      <p:pic>
        <p:nvPicPr>
          <p:cNvPr id="7" name="Picture 6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89E73B29-8860-62D0-F0DC-4ADF222EF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7" y="2112503"/>
            <a:ext cx="3917972" cy="3244978"/>
          </a:xfrm>
          <a:prstGeom prst="rect">
            <a:avLst/>
          </a:prstGeom>
        </p:spPr>
      </p:pic>
      <p:pic>
        <p:nvPicPr>
          <p:cNvPr id="11" name="Picture 10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F1D76B1A-2C83-BAEB-02AE-3C4D54623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5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C9BD6-186E-C64C-7122-B16C5C1C8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A7C9-3969-113D-3F3C-CDE126DB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4" name="Picture 3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2088AB03-FB85-FCE2-8933-684BE773A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4" y="2112506"/>
            <a:ext cx="3975359" cy="3244978"/>
          </a:xfrm>
          <a:prstGeom prst="rect">
            <a:avLst/>
          </a:prstGeom>
        </p:spPr>
      </p:pic>
      <p:pic>
        <p:nvPicPr>
          <p:cNvPr id="6" name="Picture 5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4D05A15C-5EA9-C722-E6E7-B48E44338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79" y="2112506"/>
            <a:ext cx="3954492" cy="3244978"/>
          </a:xfrm>
          <a:prstGeom prst="rect">
            <a:avLst/>
          </a:prstGeom>
        </p:spPr>
      </p:pic>
      <p:pic>
        <p:nvPicPr>
          <p:cNvPr id="9" name="Picture 8" descr="A graph of a number of blue dots&#10;&#10;Description automatically generated">
            <a:extLst>
              <a:ext uri="{FF2B5EF4-FFF2-40B4-BE49-F238E27FC236}">
                <a16:creationId xmlns:a16="http://schemas.microsoft.com/office/drawing/2014/main" id="{E59F378B-3E70-8BE0-5DD8-2EF84623D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01" y="2112506"/>
            <a:ext cx="4011878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8CCF-437A-F23F-1CD2-F2AB8B99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8D97-88DD-1B32-276A-F23EBF60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D21-N52: D = 3.175mm, H =1.59mm</a:t>
            </a:r>
          </a:p>
        </p:txBody>
      </p:sp>
      <p:pic>
        <p:nvPicPr>
          <p:cNvPr id="15" name="Picture 14" descr="A graph of a person with blue and red dots&#10;&#10;Description automatically generated">
            <a:extLst>
              <a:ext uri="{FF2B5EF4-FFF2-40B4-BE49-F238E27FC236}">
                <a16:creationId xmlns:a16="http://schemas.microsoft.com/office/drawing/2014/main" id="{40178AC7-1925-C466-266E-3389D7921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47" y="2112506"/>
            <a:ext cx="3885570" cy="3244976"/>
          </a:xfrm>
          <a:prstGeom prst="rect">
            <a:avLst/>
          </a:prstGeom>
        </p:spPr>
      </p:pic>
      <p:pic>
        <p:nvPicPr>
          <p:cNvPr id="17" name="Picture 1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E3919F2-2454-085C-DB42-C0F6397EC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5" y="2112506"/>
            <a:ext cx="3885570" cy="3244976"/>
          </a:xfrm>
          <a:prstGeom prst="rect">
            <a:avLst/>
          </a:prstGeom>
        </p:spPr>
      </p:pic>
      <p:pic>
        <p:nvPicPr>
          <p:cNvPr id="19" name="Picture 1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DD8B163-FB19-ED42-A5D7-FA4BC9A1B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5" y="2112506"/>
            <a:ext cx="3885570" cy="32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6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1292-ADF3-C557-9EEA-1097251E1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B55-00EC-AA78-F405-C1E1A3AC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1100940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D301-N52: D = 4.76mm, H =0.79mm</a:t>
            </a:r>
          </a:p>
        </p:txBody>
      </p:sp>
      <p:pic>
        <p:nvPicPr>
          <p:cNvPr id="4" name="Picture 3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AFD85E7-6FD3-ED37-3452-38D1A4DB3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49" y="2112503"/>
            <a:ext cx="3917972" cy="3244978"/>
          </a:xfrm>
          <a:prstGeom prst="rect">
            <a:avLst/>
          </a:prstGeom>
        </p:spPr>
      </p:pic>
      <p:pic>
        <p:nvPicPr>
          <p:cNvPr id="8" name="Picture 7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D1878E1A-15B3-AE31-64F4-6EF5109CC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76" y="2112503"/>
            <a:ext cx="3917973" cy="3244979"/>
          </a:xfrm>
          <a:prstGeom prst="rect">
            <a:avLst/>
          </a:prstGeom>
        </p:spPr>
      </p:pic>
      <p:pic>
        <p:nvPicPr>
          <p:cNvPr id="10" name="Picture 9" descr="A graph of a line with blue dots&#10;&#10;Description automatically generated">
            <a:extLst>
              <a:ext uri="{FF2B5EF4-FFF2-40B4-BE49-F238E27FC236}">
                <a16:creationId xmlns:a16="http://schemas.microsoft.com/office/drawing/2014/main" id="{5BDDFF9D-190E-1110-FDED-3E780C1AD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05" y="2112503"/>
            <a:ext cx="3917972" cy="324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327</Words>
  <Application>Microsoft Office PowerPoint</Application>
  <PresentationFormat>Widescreen</PresentationFormat>
  <Paragraphs>38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Magnetic Sensor Tracking Angle Corrected</vt:lpstr>
      <vt:lpstr>PowerPoint Presentation</vt:lpstr>
      <vt:lpstr>D201-N52: D = 3.175mm, H =0.79mm</vt:lpstr>
      <vt:lpstr>D201-N52: D = 3.175mm, H =0.79mm</vt:lpstr>
      <vt:lpstr>D201-N52: D = 3.175mm, H =0.79mm</vt:lpstr>
      <vt:lpstr>D21-N52: D = 3.175mm, H =1.59mm</vt:lpstr>
      <vt:lpstr>D21-N52: D = 3.175mm, H =1.59mm</vt:lpstr>
      <vt:lpstr>D21-N52: D = 3.175mm, H =1.59mm</vt:lpstr>
      <vt:lpstr>D301-N52: D = 4.76mm, H =0.79mm</vt:lpstr>
      <vt:lpstr>D301-N52: D = 4.76mm, H =0.79mm</vt:lpstr>
      <vt:lpstr>D301-N52: D = 4.76mm, H =0.79mm</vt:lpstr>
      <vt:lpstr>D31-N52: D = 4.76mm, H =1.59mm</vt:lpstr>
      <vt:lpstr>D31-N52: D = 4.76mm, H =1.59mm</vt:lpstr>
      <vt:lpstr>D31-N52: D = 4.76mm, H =1.59mm</vt:lpstr>
      <vt:lpstr>D32-N52: D = 4.76mm, H =3.18mm</vt:lpstr>
      <vt:lpstr>D32-N52: D = 4.76mm, H =3.18mm</vt:lpstr>
      <vt:lpstr>D32-N52: D = 4.76mm, H =3.18mm</vt:lpstr>
      <vt:lpstr>Magnetic Sensor Tracking</vt:lpstr>
      <vt:lpstr>D201-N52: D = 3.175mm, H =0.79mm</vt:lpstr>
      <vt:lpstr>D201-N52: D = 3.175mm, H =0.79mm</vt:lpstr>
      <vt:lpstr>D201-N52: D = 3.175mm, H =0.79mm</vt:lpstr>
      <vt:lpstr>D21-N52: D = 3.175mm, H =1.59mm</vt:lpstr>
      <vt:lpstr>D21-N52: D = 3.175mm, H =1.59mm</vt:lpstr>
      <vt:lpstr>D21-N52: D = 3.175mm, H =1.59mm</vt:lpstr>
      <vt:lpstr>D301-N52: D = 4.76mm, H =0.79mm</vt:lpstr>
      <vt:lpstr>D301-N52: D = 4.76mm, H =0.79mm</vt:lpstr>
      <vt:lpstr>D301-N52: D = 4.76mm, H =0.79mm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D31-N52: D = 4.76mm, H =1.59mm</vt:lpstr>
      <vt:lpstr>D32-N52: D = 4.76mm, H = 3.18mm, gain = 4</vt:lpstr>
      <vt:lpstr>D32-N52: D = 4.76mm, H = 3.18mm, gain = 4</vt:lpstr>
      <vt:lpstr>D32-N52: D = 4.76mm, H = 3.18mm, gain =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Sensor Tracking</dc:title>
  <dc:creator>Brandon Nguyen</dc:creator>
  <cp:lastModifiedBy>Brandon Nguyen</cp:lastModifiedBy>
  <cp:revision>1</cp:revision>
  <dcterms:created xsi:type="dcterms:W3CDTF">2024-02-14T00:08:20Z</dcterms:created>
  <dcterms:modified xsi:type="dcterms:W3CDTF">2024-02-15T07:13:58Z</dcterms:modified>
</cp:coreProperties>
</file>